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5" r:id="rId7"/>
    <p:sldId id="262" r:id="rId8"/>
    <p:sldId id="264" r:id="rId9"/>
    <p:sldId id="265" r:id="rId10"/>
    <p:sldId id="266" r:id="rId11"/>
    <p:sldId id="267" r:id="rId12"/>
    <p:sldId id="279" r:id="rId13"/>
    <p:sldId id="280" r:id="rId14"/>
    <p:sldId id="281" r:id="rId15"/>
    <p:sldId id="282" r:id="rId16"/>
    <p:sldId id="268" r:id="rId17"/>
    <p:sldId id="278" r:id="rId18"/>
    <p:sldId id="269" r:id="rId19"/>
    <p:sldId id="270" r:id="rId20"/>
    <p:sldId id="271" r:id="rId21"/>
    <p:sldId id="272" r:id="rId22"/>
    <p:sldId id="273" r:id="rId23"/>
    <p:sldId id="276" r:id="rId24"/>
    <p:sldId id="274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A2A1E8-82A7-44B0-8C8A-052D66675016}" v="125" dt="2026-06-17T15:57:48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Hennessey" userId="753cdef9-aef0-466d-bc05-cc040128e285" providerId="ADAL" clId="{29145FFD-6EF9-4870-ADFF-97AFB7737BE5}"/>
    <pc:docChg chg="undo redo custSel addSld delSld modSld sldOrd">
      <pc:chgData name="Michael Hennessey" userId="753cdef9-aef0-466d-bc05-cc040128e285" providerId="ADAL" clId="{29145FFD-6EF9-4870-ADFF-97AFB7737BE5}" dt="2026-06-17T15:57:48.338" v="2523" actId="404"/>
      <pc:docMkLst>
        <pc:docMk/>
      </pc:docMkLst>
      <pc:sldChg chg="addSp delSp modSp mod setBg addAnim delAnim setClrOvrMap">
        <pc:chgData name="Michael Hennessey" userId="753cdef9-aef0-466d-bc05-cc040128e285" providerId="ADAL" clId="{29145FFD-6EF9-4870-ADFF-97AFB7737BE5}" dt="2026-06-17T15:03:04.859" v="2293" actId="1076"/>
        <pc:sldMkLst>
          <pc:docMk/>
          <pc:sldMk cId="35367302" sldId="256"/>
        </pc:sldMkLst>
        <pc:spChg chg="mod">
          <ac:chgData name="Michael Hennessey" userId="753cdef9-aef0-466d-bc05-cc040128e285" providerId="ADAL" clId="{29145FFD-6EF9-4870-ADFF-97AFB7737BE5}" dt="2026-06-17T14:55:53.818" v="2056" actId="403"/>
          <ac:spMkLst>
            <pc:docMk/>
            <pc:sldMk cId="35367302" sldId="256"/>
            <ac:spMk id="2" creationId="{52FD4C93-0949-B2A6-0B01-3321B9B988FB}"/>
          </ac:spMkLst>
        </pc:spChg>
        <pc:spChg chg="mod">
          <ac:chgData name="Michael Hennessey" userId="753cdef9-aef0-466d-bc05-cc040128e285" providerId="ADAL" clId="{29145FFD-6EF9-4870-ADFF-97AFB7737BE5}" dt="2026-06-17T15:03:04.859" v="2293" actId="1076"/>
          <ac:spMkLst>
            <pc:docMk/>
            <pc:sldMk cId="35367302" sldId="256"/>
            <ac:spMk id="3" creationId="{E9CDBAAE-18EE-DA0B-A8D5-8D8AFF8332BB}"/>
          </ac:spMkLst>
        </pc:spChg>
        <pc:spChg chg="add del">
          <ac:chgData name="Michael Hennessey" userId="753cdef9-aef0-466d-bc05-cc040128e285" providerId="ADAL" clId="{29145FFD-6EF9-4870-ADFF-97AFB7737BE5}" dt="2026-06-17T13:23:05.077" v="277" actId="26606"/>
          <ac:spMkLst>
            <pc:docMk/>
            <pc:sldMk cId="35367302" sldId="256"/>
            <ac:spMk id="8" creationId="{6E5BD17F-C95C-40ED-8D04-03295D46FD23}"/>
          </ac:spMkLst>
        </pc:spChg>
        <pc:spChg chg="add del">
          <ac:chgData name="Michael Hennessey" userId="753cdef9-aef0-466d-bc05-cc040128e285" providerId="ADAL" clId="{29145FFD-6EF9-4870-ADFF-97AFB7737BE5}" dt="2026-06-17T13:23:02.128" v="275" actId="26606"/>
          <ac:spMkLst>
            <pc:docMk/>
            <pc:sldMk cId="35367302" sldId="256"/>
            <ac:spMk id="10" creationId="{C2AD7556-C90D-4946-8E4E-1E79D5B3D2F5}"/>
          </ac:spMkLst>
        </pc:spChg>
        <pc:spChg chg="add del">
          <ac:chgData name="Michael Hennessey" userId="753cdef9-aef0-466d-bc05-cc040128e285" providerId="ADAL" clId="{29145FFD-6EF9-4870-ADFF-97AFB7737BE5}" dt="2026-06-17T13:23:02.128" v="275" actId="26606"/>
          <ac:spMkLst>
            <pc:docMk/>
            <pc:sldMk cId="35367302" sldId="256"/>
            <ac:spMk id="12" creationId="{DBB0CC56-54B2-4AE0-87C5-296E78A028BA}"/>
          </ac:spMkLst>
        </pc:spChg>
        <pc:spChg chg="add del">
          <ac:chgData name="Michael Hennessey" userId="753cdef9-aef0-466d-bc05-cc040128e285" providerId="ADAL" clId="{29145FFD-6EF9-4870-ADFF-97AFB7737BE5}" dt="2026-06-17T13:23:05.077" v="277" actId="26606"/>
          <ac:spMkLst>
            <pc:docMk/>
            <pc:sldMk cId="35367302" sldId="256"/>
            <ac:spMk id="14" creationId="{4203DEB5-0B19-4F8E-84E2-00F5861C96F9}"/>
          </ac:spMkLst>
        </pc:spChg>
        <pc:spChg chg="add">
          <ac:chgData name="Michael Hennessey" userId="753cdef9-aef0-466d-bc05-cc040128e285" providerId="ADAL" clId="{29145FFD-6EF9-4870-ADFF-97AFB7737BE5}" dt="2026-06-17T13:23:05.077" v="278" actId="26606"/>
          <ac:spMkLst>
            <pc:docMk/>
            <pc:sldMk cId="35367302" sldId="256"/>
            <ac:spMk id="16" creationId="{C2AD7556-C90D-4946-8E4E-1E79D5B3D2F5}"/>
          </ac:spMkLst>
        </pc:spChg>
        <pc:spChg chg="add">
          <ac:chgData name="Michael Hennessey" userId="753cdef9-aef0-466d-bc05-cc040128e285" providerId="ADAL" clId="{29145FFD-6EF9-4870-ADFF-97AFB7737BE5}" dt="2026-06-17T13:23:05.077" v="278" actId="26606"/>
          <ac:spMkLst>
            <pc:docMk/>
            <pc:sldMk cId="35367302" sldId="256"/>
            <ac:spMk id="17" creationId="{DBB0CC56-54B2-4AE0-87C5-296E78A028BA}"/>
          </ac:spMkLst>
        </pc:spChg>
        <pc:picChg chg="add del">
          <ac:chgData name="Michael Hennessey" userId="753cdef9-aef0-466d-bc05-cc040128e285" providerId="ADAL" clId="{29145FFD-6EF9-4870-ADFF-97AFB7737BE5}" dt="2026-06-17T13:22:50.118" v="270" actId="26606"/>
          <ac:picMkLst>
            <pc:docMk/>
            <pc:sldMk cId="35367302" sldId="256"/>
            <ac:picMk id="5" creationId="{B6884152-8CF0-D96F-AA88-BF5F0FBEF7E8}"/>
          </ac:picMkLst>
        </pc:picChg>
        <pc:picChg chg="add mod">
          <ac:chgData name="Michael Hennessey" userId="753cdef9-aef0-466d-bc05-cc040128e285" providerId="ADAL" clId="{29145FFD-6EF9-4870-ADFF-97AFB7737BE5}" dt="2026-06-17T14:55:00.439" v="2034" actId="1076"/>
          <ac:picMkLst>
            <pc:docMk/>
            <pc:sldMk cId="35367302" sldId="256"/>
            <ac:picMk id="6" creationId="{F50E21DE-7076-F456-99A6-AAAA0FB1B992}"/>
          </ac:picMkLst>
        </pc:picChg>
        <pc:picChg chg="add del">
          <ac:chgData name="Michael Hennessey" userId="753cdef9-aef0-466d-bc05-cc040128e285" providerId="ADAL" clId="{29145FFD-6EF9-4870-ADFF-97AFB7737BE5}" dt="2026-06-17T13:23:02.128" v="275" actId="26606"/>
          <ac:picMkLst>
            <pc:docMk/>
            <pc:sldMk cId="35367302" sldId="256"/>
            <ac:picMk id="7" creationId="{1204A885-88EA-123B-C7E9-DFC5477ECCDC}"/>
          </ac:picMkLst>
        </pc:picChg>
        <pc:picChg chg="add mod">
          <ac:chgData name="Michael Hennessey" userId="753cdef9-aef0-466d-bc05-cc040128e285" providerId="ADAL" clId="{29145FFD-6EF9-4870-ADFF-97AFB7737BE5}" dt="2026-06-17T14:55:12.809" v="2037" actId="1076"/>
          <ac:picMkLst>
            <pc:docMk/>
            <pc:sldMk cId="35367302" sldId="256"/>
            <ac:picMk id="18" creationId="{066488A8-C491-77BB-70EF-D407078653D5}"/>
          </ac:picMkLst>
        </pc:picChg>
      </pc:sldChg>
      <pc:sldChg chg="modSp del mod">
        <pc:chgData name="Michael Hennessey" userId="753cdef9-aef0-466d-bc05-cc040128e285" providerId="ADAL" clId="{29145FFD-6EF9-4870-ADFF-97AFB7737BE5}" dt="2026-06-17T12:41:24.340" v="18" actId="2696"/>
        <pc:sldMkLst>
          <pc:docMk/>
          <pc:sldMk cId="3909122819" sldId="257"/>
        </pc:sldMkLst>
        <pc:spChg chg="mod">
          <ac:chgData name="Michael Hennessey" userId="753cdef9-aef0-466d-bc05-cc040128e285" providerId="ADAL" clId="{29145FFD-6EF9-4870-ADFF-97AFB7737BE5}" dt="2026-06-17T12:41:16.811" v="17" actId="6549"/>
          <ac:spMkLst>
            <pc:docMk/>
            <pc:sldMk cId="3909122819" sldId="257"/>
            <ac:spMk id="2" creationId="{0E099FC9-659A-A154-7852-59F13C0430CD}"/>
          </ac:spMkLst>
        </pc:spChg>
        <pc:spChg chg="mod">
          <ac:chgData name="Michael Hennessey" userId="753cdef9-aef0-466d-bc05-cc040128e285" providerId="ADAL" clId="{29145FFD-6EF9-4870-ADFF-97AFB7737BE5}" dt="2026-06-17T12:40:06.745" v="0" actId="5793"/>
          <ac:spMkLst>
            <pc:docMk/>
            <pc:sldMk cId="3909122819" sldId="257"/>
            <ac:spMk id="3" creationId="{AB2F163E-F710-75EE-FBB1-84B7451B12FA}"/>
          </ac:spMkLst>
        </pc:spChg>
      </pc:sldChg>
      <pc:sldChg chg="addSp delSp modSp mod setBg modAnim setClrOvrMap">
        <pc:chgData name="Michael Hennessey" userId="753cdef9-aef0-466d-bc05-cc040128e285" providerId="ADAL" clId="{29145FFD-6EF9-4870-ADFF-97AFB7737BE5}" dt="2026-06-17T15:06:10.962" v="2356" actId="20577"/>
        <pc:sldMkLst>
          <pc:docMk/>
          <pc:sldMk cId="16406243" sldId="258"/>
        </pc:sldMkLst>
        <pc:spChg chg="mod ord">
          <ac:chgData name="Michael Hennessey" userId="753cdef9-aef0-466d-bc05-cc040128e285" providerId="ADAL" clId="{29145FFD-6EF9-4870-ADFF-97AFB7737BE5}" dt="2026-06-17T13:24:23.341" v="297" actId="26606"/>
          <ac:spMkLst>
            <pc:docMk/>
            <pc:sldMk cId="16406243" sldId="258"/>
            <ac:spMk id="2" creationId="{DF78ED65-7337-F7C9-4AFA-20B66AB0269D}"/>
          </ac:spMkLst>
        </pc:spChg>
        <pc:spChg chg="mod">
          <ac:chgData name="Michael Hennessey" userId="753cdef9-aef0-466d-bc05-cc040128e285" providerId="ADAL" clId="{29145FFD-6EF9-4870-ADFF-97AFB7737BE5}" dt="2026-06-17T15:06:10.962" v="2356" actId="20577"/>
          <ac:spMkLst>
            <pc:docMk/>
            <pc:sldMk cId="16406243" sldId="258"/>
            <ac:spMk id="3" creationId="{40AE50B9-A594-D655-0C3B-5BBC3A42E68D}"/>
          </ac:spMkLst>
        </pc:spChg>
        <pc:spChg chg="add del">
          <ac:chgData name="Michael Hennessey" userId="753cdef9-aef0-466d-bc05-cc040128e285" providerId="ADAL" clId="{29145FFD-6EF9-4870-ADFF-97AFB7737BE5}" dt="2026-06-17T13:24:12.300" v="290" actId="26606"/>
          <ac:spMkLst>
            <pc:docMk/>
            <pc:sldMk cId="16406243" sldId="258"/>
            <ac:spMk id="5" creationId="{6AD85578-1E4B-4014-9D52-E76894750300}"/>
          </ac:spMkLst>
        </pc:spChg>
        <pc:spChg chg="add del">
          <ac:chgData name="Michael Hennessey" userId="753cdef9-aef0-466d-bc05-cc040128e285" providerId="ADAL" clId="{29145FFD-6EF9-4870-ADFF-97AFB7737BE5}" dt="2026-06-17T13:24:12.300" v="290" actId="26606"/>
          <ac:spMkLst>
            <pc:docMk/>
            <pc:sldMk cId="16406243" sldId="258"/>
            <ac:spMk id="6" creationId="{48550B3F-9390-4CA1-B3C8-91529289DCED}"/>
          </ac:spMkLst>
        </pc:spChg>
        <pc:spChg chg="add del">
          <ac:chgData name="Michael Hennessey" userId="753cdef9-aef0-466d-bc05-cc040128e285" providerId="ADAL" clId="{29145FFD-6EF9-4870-ADFF-97AFB7737BE5}" dt="2026-06-17T13:23:53.324" v="284" actId="26606"/>
          <ac:spMkLst>
            <pc:docMk/>
            <pc:sldMk cId="16406243" sldId="258"/>
            <ac:spMk id="8" creationId="{2AEFFFF2-9EB4-4B6C-B9F8-2BA3EF89A21C}"/>
          </ac:spMkLst>
        </pc:spChg>
        <pc:spChg chg="add del">
          <ac:chgData name="Michael Hennessey" userId="753cdef9-aef0-466d-bc05-cc040128e285" providerId="ADAL" clId="{29145FFD-6EF9-4870-ADFF-97AFB7737BE5}" dt="2026-06-17T13:24:13.542" v="292" actId="26606"/>
          <ac:spMkLst>
            <pc:docMk/>
            <pc:sldMk cId="16406243" sldId="258"/>
            <ac:spMk id="9" creationId="{0908BAF3-E5E9-4D9A-9CA6-CBD0A6447CAF}"/>
          </ac:spMkLst>
        </pc:spChg>
        <pc:spChg chg="add del">
          <ac:chgData name="Michael Hennessey" userId="753cdef9-aef0-466d-bc05-cc040128e285" providerId="ADAL" clId="{29145FFD-6EF9-4870-ADFF-97AFB7737BE5}" dt="2026-06-17T13:23:53.324" v="284" actId="26606"/>
          <ac:spMkLst>
            <pc:docMk/>
            <pc:sldMk cId="16406243" sldId="258"/>
            <ac:spMk id="10" creationId="{0D65299F-028F-4AFC-B46A-8DB33E20FE4A}"/>
          </ac:spMkLst>
        </pc:spChg>
        <pc:spChg chg="add del">
          <ac:chgData name="Michael Hennessey" userId="753cdef9-aef0-466d-bc05-cc040128e285" providerId="ADAL" clId="{29145FFD-6EF9-4870-ADFF-97AFB7737BE5}" dt="2026-06-17T13:24:13.542" v="292" actId="26606"/>
          <ac:spMkLst>
            <pc:docMk/>
            <pc:sldMk cId="16406243" sldId="258"/>
            <ac:spMk id="11" creationId="{88BE1630-2DA4-4597-927C-4EAAFEE0D74C}"/>
          </ac:spMkLst>
        </pc:spChg>
        <pc:spChg chg="add del">
          <ac:chgData name="Michael Hennessey" userId="753cdef9-aef0-466d-bc05-cc040128e285" providerId="ADAL" clId="{29145FFD-6EF9-4870-ADFF-97AFB7737BE5}" dt="2026-06-17T13:23:53.324" v="284" actId="26606"/>
          <ac:spMkLst>
            <pc:docMk/>
            <pc:sldMk cId="16406243" sldId="258"/>
            <ac:spMk id="12" creationId="{BAC87F6E-526A-49B5-995D-42DB656594C9}"/>
          </ac:spMkLst>
        </pc:spChg>
        <pc:spChg chg="add del">
          <ac:chgData name="Michael Hennessey" userId="753cdef9-aef0-466d-bc05-cc040128e285" providerId="ADAL" clId="{29145FFD-6EF9-4870-ADFF-97AFB7737BE5}" dt="2026-06-17T13:24:13.542" v="292" actId="26606"/>
          <ac:spMkLst>
            <pc:docMk/>
            <pc:sldMk cId="16406243" sldId="258"/>
            <ac:spMk id="13" creationId="{11D4A801-B08B-4DED-B983-8DC144138121}"/>
          </ac:spMkLst>
        </pc:spChg>
        <pc:spChg chg="add del">
          <ac:chgData name="Michael Hennessey" userId="753cdef9-aef0-466d-bc05-cc040128e285" providerId="ADAL" clId="{29145FFD-6EF9-4870-ADFF-97AFB7737BE5}" dt="2026-06-17T13:23:58.885" v="286" actId="26606"/>
          <ac:spMkLst>
            <pc:docMk/>
            <pc:sldMk cId="16406243" sldId="258"/>
            <ac:spMk id="14" creationId="{FB403EBD-907E-4D59-98D4-A72CD1063C62}"/>
          </ac:spMkLst>
        </pc:spChg>
        <pc:spChg chg="add del">
          <ac:chgData name="Michael Hennessey" userId="753cdef9-aef0-466d-bc05-cc040128e285" providerId="ADAL" clId="{29145FFD-6EF9-4870-ADFF-97AFB7737BE5}" dt="2026-06-17T13:24:19.696" v="294" actId="26606"/>
          <ac:spMkLst>
            <pc:docMk/>
            <pc:sldMk cId="16406243" sldId="258"/>
            <ac:spMk id="15" creationId="{FB403EBD-907E-4D59-98D4-A72CD1063C62}"/>
          </ac:spMkLst>
        </pc:spChg>
        <pc:spChg chg="add del">
          <ac:chgData name="Michael Hennessey" userId="753cdef9-aef0-466d-bc05-cc040128e285" providerId="ADAL" clId="{29145FFD-6EF9-4870-ADFF-97AFB7737BE5}" dt="2026-06-17T13:24:23.341" v="296" actId="26606"/>
          <ac:spMkLst>
            <pc:docMk/>
            <pc:sldMk cId="16406243" sldId="258"/>
            <ac:spMk id="17" creationId="{6AD85578-1E4B-4014-9D52-E76894750300}"/>
          </ac:spMkLst>
        </pc:spChg>
        <pc:spChg chg="add del">
          <ac:chgData name="Michael Hennessey" userId="753cdef9-aef0-466d-bc05-cc040128e285" providerId="ADAL" clId="{29145FFD-6EF9-4870-ADFF-97AFB7737BE5}" dt="2026-06-17T13:24:23.341" v="296" actId="26606"/>
          <ac:spMkLst>
            <pc:docMk/>
            <pc:sldMk cId="16406243" sldId="258"/>
            <ac:spMk id="18" creationId="{48550B3F-9390-4CA1-B3C8-91529289DCED}"/>
          </ac:spMkLst>
        </pc:spChg>
        <pc:spChg chg="add">
          <ac:chgData name="Michael Hennessey" userId="753cdef9-aef0-466d-bc05-cc040128e285" providerId="ADAL" clId="{29145FFD-6EF9-4870-ADFF-97AFB7737BE5}" dt="2026-06-17T13:24:23.341" v="297" actId="26606"/>
          <ac:spMkLst>
            <pc:docMk/>
            <pc:sldMk cId="16406243" sldId="258"/>
            <ac:spMk id="20" creationId="{9A3764AE-D7B7-4CB5-A0E1-2885E4598A09}"/>
          </ac:spMkLst>
        </pc:spChg>
        <pc:spChg chg="add">
          <ac:chgData name="Michael Hennessey" userId="753cdef9-aef0-466d-bc05-cc040128e285" providerId="ADAL" clId="{29145FFD-6EF9-4870-ADFF-97AFB7737BE5}" dt="2026-06-17T13:24:23.341" v="297" actId="26606"/>
          <ac:spMkLst>
            <pc:docMk/>
            <pc:sldMk cId="16406243" sldId="258"/>
            <ac:spMk id="21" creationId="{329C095C-3AB6-49D8-9436-3672566FEEDB}"/>
          </ac:spMkLst>
        </pc:spChg>
      </pc:sldChg>
      <pc:sldChg chg="addSp delSp modSp mod setBg modAnim setClrOvrMap">
        <pc:chgData name="Michael Hennessey" userId="753cdef9-aef0-466d-bc05-cc040128e285" providerId="ADAL" clId="{29145FFD-6EF9-4870-ADFF-97AFB7737BE5}" dt="2026-06-17T15:21:14.408" v="2413" actId="20577"/>
        <pc:sldMkLst>
          <pc:docMk/>
          <pc:sldMk cId="3281178221" sldId="259"/>
        </pc:sldMkLst>
        <pc:spChg chg="mod">
          <ac:chgData name="Michael Hennessey" userId="753cdef9-aef0-466d-bc05-cc040128e285" providerId="ADAL" clId="{29145FFD-6EF9-4870-ADFF-97AFB7737BE5}" dt="2026-06-17T13:28:02.123" v="355" actId="20577"/>
          <ac:spMkLst>
            <pc:docMk/>
            <pc:sldMk cId="3281178221" sldId="259"/>
            <ac:spMk id="2" creationId="{BFBBB9EC-1CCC-B0CE-EC94-17C5097890BB}"/>
          </ac:spMkLst>
        </pc:spChg>
        <pc:spChg chg="mod">
          <ac:chgData name="Michael Hennessey" userId="753cdef9-aef0-466d-bc05-cc040128e285" providerId="ADAL" clId="{29145FFD-6EF9-4870-ADFF-97AFB7737BE5}" dt="2026-06-17T15:21:14.408" v="2413" actId="20577"/>
          <ac:spMkLst>
            <pc:docMk/>
            <pc:sldMk cId="3281178221" sldId="259"/>
            <ac:spMk id="3" creationId="{E00F7716-B3AE-9B98-9B32-0FA1E0EA0AA6}"/>
          </ac:spMkLst>
        </pc:spChg>
        <pc:spChg chg="add del">
          <ac:chgData name="Michael Hennessey" userId="753cdef9-aef0-466d-bc05-cc040128e285" providerId="ADAL" clId="{29145FFD-6EF9-4870-ADFF-97AFB7737BE5}" dt="2026-06-17T13:26:31.653" v="316" actId="26606"/>
          <ac:spMkLst>
            <pc:docMk/>
            <pc:sldMk cId="3281178221" sldId="259"/>
            <ac:spMk id="8" creationId="{9A3764AE-D7B7-4CB5-A0E1-2885E4598A09}"/>
          </ac:spMkLst>
        </pc:spChg>
        <pc:spChg chg="add del">
          <ac:chgData name="Michael Hennessey" userId="753cdef9-aef0-466d-bc05-cc040128e285" providerId="ADAL" clId="{29145FFD-6EF9-4870-ADFF-97AFB7737BE5}" dt="2026-06-17T13:26:31.653" v="316" actId="26606"/>
          <ac:spMkLst>
            <pc:docMk/>
            <pc:sldMk cId="3281178221" sldId="259"/>
            <ac:spMk id="10" creationId="{329C095C-3AB6-49D8-9436-3672566FEEDB}"/>
          </ac:spMkLst>
        </pc:spChg>
        <pc:spChg chg="add">
          <ac:chgData name="Michael Hennessey" userId="753cdef9-aef0-466d-bc05-cc040128e285" providerId="ADAL" clId="{29145FFD-6EF9-4870-ADFF-97AFB7737BE5}" dt="2026-06-17T13:26:31.653" v="316" actId="26606"/>
          <ac:spMkLst>
            <pc:docMk/>
            <pc:sldMk cId="3281178221" sldId="259"/>
            <ac:spMk id="15" creationId="{2AEFFFF2-9EB4-4B6C-B9F8-2BA3EF89A21C}"/>
          </ac:spMkLst>
        </pc:spChg>
        <pc:spChg chg="add">
          <ac:chgData name="Michael Hennessey" userId="753cdef9-aef0-466d-bc05-cc040128e285" providerId="ADAL" clId="{29145FFD-6EF9-4870-ADFF-97AFB7737BE5}" dt="2026-06-17T13:26:31.653" v="316" actId="26606"/>
          <ac:spMkLst>
            <pc:docMk/>
            <pc:sldMk cId="3281178221" sldId="259"/>
            <ac:spMk id="17" creationId="{0D65299F-028F-4AFC-B46A-8DB33E20FE4A}"/>
          </ac:spMkLst>
        </pc:spChg>
        <pc:spChg chg="add">
          <ac:chgData name="Michael Hennessey" userId="753cdef9-aef0-466d-bc05-cc040128e285" providerId="ADAL" clId="{29145FFD-6EF9-4870-ADFF-97AFB7737BE5}" dt="2026-06-17T13:26:31.653" v="316" actId="26606"/>
          <ac:spMkLst>
            <pc:docMk/>
            <pc:sldMk cId="3281178221" sldId="259"/>
            <ac:spMk id="19" creationId="{BAC87F6E-526A-49B5-995D-42DB656594C9}"/>
          </ac:spMkLst>
        </pc:spChg>
      </pc:sldChg>
      <pc:sldChg chg="modSp mod setBg">
        <pc:chgData name="Michael Hennessey" userId="753cdef9-aef0-466d-bc05-cc040128e285" providerId="ADAL" clId="{29145FFD-6EF9-4870-ADFF-97AFB7737BE5}" dt="2026-06-17T13:57:27.738" v="796" actId="122"/>
        <pc:sldMkLst>
          <pc:docMk/>
          <pc:sldMk cId="3210310016" sldId="260"/>
        </pc:sldMkLst>
        <pc:spChg chg="mod">
          <ac:chgData name="Michael Hennessey" userId="753cdef9-aef0-466d-bc05-cc040128e285" providerId="ADAL" clId="{29145FFD-6EF9-4870-ADFF-97AFB7737BE5}" dt="2026-06-17T13:28:34.156" v="356" actId="26606"/>
          <ac:spMkLst>
            <pc:docMk/>
            <pc:sldMk cId="3210310016" sldId="260"/>
            <ac:spMk id="2" creationId="{0EB34CED-829C-2523-68C0-4ECCC5D5E917}"/>
          </ac:spMkLst>
        </pc:spChg>
        <pc:spChg chg="mod">
          <ac:chgData name="Michael Hennessey" userId="753cdef9-aef0-466d-bc05-cc040128e285" providerId="ADAL" clId="{29145FFD-6EF9-4870-ADFF-97AFB7737BE5}" dt="2026-06-17T13:57:27.738" v="796" actId="122"/>
          <ac:spMkLst>
            <pc:docMk/>
            <pc:sldMk cId="3210310016" sldId="260"/>
            <ac:spMk id="3" creationId="{474AA14F-F765-98CC-6105-9C4F96B56E9C}"/>
          </ac:spMkLst>
        </pc:spChg>
      </pc:sldChg>
      <pc:sldChg chg="modSp mod modAnim">
        <pc:chgData name="Michael Hennessey" userId="753cdef9-aef0-466d-bc05-cc040128e285" providerId="ADAL" clId="{29145FFD-6EF9-4870-ADFF-97AFB7737BE5}" dt="2026-06-17T15:08:08.662" v="2363"/>
        <pc:sldMkLst>
          <pc:docMk/>
          <pc:sldMk cId="3265130040" sldId="261"/>
        </pc:sldMkLst>
        <pc:spChg chg="mod">
          <ac:chgData name="Michael Hennessey" userId="753cdef9-aef0-466d-bc05-cc040128e285" providerId="ADAL" clId="{29145FFD-6EF9-4870-ADFF-97AFB7737BE5}" dt="2026-06-17T13:29:47.608" v="372" actId="1076"/>
          <ac:spMkLst>
            <pc:docMk/>
            <pc:sldMk cId="3265130040" sldId="261"/>
            <ac:spMk id="2" creationId="{FFD8393D-0636-4EEB-4FDF-2AAC22E318DA}"/>
          </ac:spMkLst>
        </pc:spChg>
        <pc:spChg chg="mod">
          <ac:chgData name="Michael Hennessey" userId="753cdef9-aef0-466d-bc05-cc040128e285" providerId="ADAL" clId="{29145FFD-6EF9-4870-ADFF-97AFB7737BE5}" dt="2026-06-17T14:25:00.808" v="861" actId="313"/>
          <ac:spMkLst>
            <pc:docMk/>
            <pc:sldMk cId="3265130040" sldId="261"/>
            <ac:spMk id="3" creationId="{AAD11DD9-8835-DDF4-FECF-9CD349481A16}"/>
          </ac:spMkLst>
        </pc:spChg>
      </pc:sldChg>
      <pc:sldChg chg="modSp mod modAnim">
        <pc:chgData name="Michael Hennessey" userId="753cdef9-aef0-466d-bc05-cc040128e285" providerId="ADAL" clId="{29145FFD-6EF9-4870-ADFF-97AFB7737BE5}" dt="2026-06-17T15:25:02.135" v="2416"/>
        <pc:sldMkLst>
          <pc:docMk/>
          <pc:sldMk cId="213306407" sldId="262"/>
        </pc:sldMkLst>
        <pc:spChg chg="mod">
          <ac:chgData name="Michael Hennessey" userId="753cdef9-aef0-466d-bc05-cc040128e285" providerId="ADAL" clId="{29145FFD-6EF9-4870-ADFF-97AFB7737BE5}" dt="2026-06-17T13:30:15.292" v="377" actId="1076"/>
          <ac:spMkLst>
            <pc:docMk/>
            <pc:sldMk cId="213306407" sldId="262"/>
            <ac:spMk id="2" creationId="{B8736CB5-DE2A-C3A4-3BEC-DAB1AE4E526B}"/>
          </ac:spMkLst>
        </pc:spChg>
        <pc:spChg chg="mod">
          <ac:chgData name="Michael Hennessey" userId="753cdef9-aef0-466d-bc05-cc040128e285" providerId="ADAL" clId="{29145FFD-6EF9-4870-ADFF-97AFB7737BE5}" dt="2026-06-17T15:09:05.020" v="2368" actId="14100"/>
          <ac:spMkLst>
            <pc:docMk/>
            <pc:sldMk cId="213306407" sldId="262"/>
            <ac:spMk id="3" creationId="{697F474F-2B34-959A-FDEC-1C6AD2FB149C}"/>
          </ac:spMkLst>
        </pc:spChg>
      </pc:sldChg>
      <pc:sldChg chg="addSp modSp del mod setBg">
        <pc:chgData name="Michael Hennessey" userId="753cdef9-aef0-466d-bc05-cc040128e285" providerId="ADAL" clId="{29145FFD-6EF9-4870-ADFF-97AFB7737BE5}" dt="2026-06-17T13:39:05.946" v="507" actId="2696"/>
        <pc:sldMkLst>
          <pc:docMk/>
          <pc:sldMk cId="2925364951" sldId="263"/>
        </pc:sldMkLst>
        <pc:spChg chg="mod">
          <ac:chgData name="Michael Hennessey" userId="753cdef9-aef0-466d-bc05-cc040128e285" providerId="ADAL" clId="{29145FFD-6EF9-4870-ADFF-97AFB7737BE5}" dt="2026-06-17T13:32:16.169" v="404" actId="14100"/>
          <ac:spMkLst>
            <pc:docMk/>
            <pc:sldMk cId="2925364951" sldId="263"/>
            <ac:spMk id="2" creationId="{555EEA8F-5C0C-3FE9-ADAE-44A538C2CCC5}"/>
          </ac:spMkLst>
        </pc:spChg>
        <pc:spChg chg="mod">
          <ac:chgData name="Michael Hennessey" userId="753cdef9-aef0-466d-bc05-cc040128e285" providerId="ADAL" clId="{29145FFD-6EF9-4870-ADFF-97AFB7737BE5}" dt="2026-06-17T13:37:31.522" v="468" actId="27636"/>
          <ac:spMkLst>
            <pc:docMk/>
            <pc:sldMk cId="2925364951" sldId="263"/>
            <ac:spMk id="3" creationId="{9A2303F8-B09D-F2E2-87B3-1C0F55F64D45}"/>
          </ac:spMkLst>
        </pc:spChg>
        <pc:spChg chg="add">
          <ac:chgData name="Michael Hennessey" userId="753cdef9-aef0-466d-bc05-cc040128e285" providerId="ADAL" clId="{29145FFD-6EF9-4870-ADFF-97AFB7737BE5}" dt="2026-06-17T13:31:33.533" v="392" actId="26606"/>
          <ac:spMkLst>
            <pc:docMk/>
            <pc:sldMk cId="2925364951" sldId="263"/>
            <ac:spMk id="10" creationId="{1660E788-AFA9-4A1B-9991-6AA74632A15B}"/>
          </ac:spMkLst>
        </pc:spChg>
        <pc:spChg chg="add">
          <ac:chgData name="Michael Hennessey" userId="753cdef9-aef0-466d-bc05-cc040128e285" providerId="ADAL" clId="{29145FFD-6EF9-4870-ADFF-97AFB7737BE5}" dt="2026-06-17T13:31:33.533" v="392" actId="26606"/>
          <ac:spMkLst>
            <pc:docMk/>
            <pc:sldMk cId="2925364951" sldId="263"/>
            <ac:spMk id="12" creationId="{867D4867-5BA7-4462-B2F6-A23F4A622AA7}"/>
          </ac:spMkLst>
        </pc:spChg>
        <pc:picChg chg="add">
          <ac:chgData name="Michael Hennessey" userId="753cdef9-aef0-466d-bc05-cc040128e285" providerId="ADAL" clId="{29145FFD-6EF9-4870-ADFF-97AFB7737BE5}" dt="2026-06-17T13:31:33.533" v="392" actId="26606"/>
          <ac:picMkLst>
            <pc:docMk/>
            <pc:sldMk cId="2925364951" sldId="263"/>
            <ac:picMk id="7" creationId="{B093DF0E-95FD-355D-05FD-8332E7AA1780}"/>
          </ac:picMkLst>
        </pc:picChg>
      </pc:sldChg>
      <pc:sldChg chg="addSp modSp mod setBg setClrOvrMap">
        <pc:chgData name="Michael Hennessey" userId="753cdef9-aef0-466d-bc05-cc040128e285" providerId="ADAL" clId="{29145FFD-6EF9-4870-ADFF-97AFB7737BE5}" dt="2026-06-17T15:25:50.426" v="2421" actId="403"/>
        <pc:sldMkLst>
          <pc:docMk/>
          <pc:sldMk cId="1180474095" sldId="264"/>
        </pc:sldMkLst>
        <pc:spChg chg="mod">
          <ac:chgData name="Michael Hennessey" userId="753cdef9-aef0-466d-bc05-cc040128e285" providerId="ADAL" clId="{29145FFD-6EF9-4870-ADFF-97AFB7737BE5}" dt="2026-06-17T13:32:47.788" v="406" actId="1076"/>
          <ac:spMkLst>
            <pc:docMk/>
            <pc:sldMk cId="1180474095" sldId="264"/>
            <ac:spMk id="2" creationId="{D318540E-234B-6288-77DF-29BFAE8D8255}"/>
          </ac:spMkLst>
        </pc:spChg>
        <pc:spChg chg="mod">
          <ac:chgData name="Michael Hennessey" userId="753cdef9-aef0-466d-bc05-cc040128e285" providerId="ADAL" clId="{29145FFD-6EF9-4870-ADFF-97AFB7737BE5}" dt="2026-06-17T15:25:50.426" v="2421" actId="403"/>
          <ac:spMkLst>
            <pc:docMk/>
            <pc:sldMk cId="1180474095" sldId="264"/>
            <ac:spMk id="3" creationId="{4E5AC1FC-ADE2-0558-3F5F-F4BB91931594}"/>
          </ac:spMkLst>
        </pc:spChg>
        <pc:spChg chg="add">
          <ac:chgData name="Michael Hennessey" userId="753cdef9-aef0-466d-bc05-cc040128e285" providerId="ADAL" clId="{29145FFD-6EF9-4870-ADFF-97AFB7737BE5}" dt="2026-06-17T13:32:42.831" v="405" actId="26606"/>
          <ac:spMkLst>
            <pc:docMk/>
            <pc:sldMk cId="1180474095" sldId="264"/>
            <ac:spMk id="8" creationId="{6C9F9EF0-93D5-4D4B-BAFE-4770028147DD}"/>
          </ac:spMkLst>
        </pc:spChg>
      </pc:sldChg>
      <pc:sldChg chg="addSp modSp mod setBg">
        <pc:chgData name="Michael Hennessey" userId="753cdef9-aef0-466d-bc05-cc040128e285" providerId="ADAL" clId="{29145FFD-6EF9-4870-ADFF-97AFB7737BE5}" dt="2026-06-17T14:34:47.328" v="1623" actId="255"/>
        <pc:sldMkLst>
          <pc:docMk/>
          <pc:sldMk cId="3224261769" sldId="265"/>
        </pc:sldMkLst>
        <pc:spChg chg="mod">
          <ac:chgData name="Michael Hennessey" userId="753cdef9-aef0-466d-bc05-cc040128e285" providerId="ADAL" clId="{29145FFD-6EF9-4870-ADFF-97AFB7737BE5}" dt="2026-06-17T13:39:45.030" v="512" actId="1076"/>
          <ac:spMkLst>
            <pc:docMk/>
            <pc:sldMk cId="3224261769" sldId="265"/>
            <ac:spMk id="2" creationId="{7D93F531-9363-AC66-C7ED-A50D9C2B4337}"/>
          </ac:spMkLst>
        </pc:spChg>
        <pc:spChg chg="mod">
          <ac:chgData name="Michael Hennessey" userId="753cdef9-aef0-466d-bc05-cc040128e285" providerId="ADAL" clId="{29145FFD-6EF9-4870-ADFF-97AFB7737BE5}" dt="2026-06-17T14:34:47.328" v="1623" actId="255"/>
          <ac:spMkLst>
            <pc:docMk/>
            <pc:sldMk cId="3224261769" sldId="265"/>
            <ac:spMk id="3" creationId="{13EA6BAB-2C53-EFA9-7575-2D547037E558}"/>
          </ac:spMkLst>
        </pc:spChg>
        <pc:spChg chg="add">
          <ac:chgData name="Michael Hennessey" userId="753cdef9-aef0-466d-bc05-cc040128e285" providerId="ADAL" clId="{29145FFD-6EF9-4870-ADFF-97AFB7737BE5}" dt="2026-06-17T13:39:36.231" v="509" actId="26606"/>
          <ac:spMkLst>
            <pc:docMk/>
            <pc:sldMk cId="3224261769" sldId="265"/>
            <ac:spMk id="10" creationId="{1660E788-AFA9-4A1B-9991-6AA74632A15B}"/>
          </ac:spMkLst>
        </pc:spChg>
        <pc:spChg chg="add">
          <ac:chgData name="Michael Hennessey" userId="753cdef9-aef0-466d-bc05-cc040128e285" providerId="ADAL" clId="{29145FFD-6EF9-4870-ADFF-97AFB7737BE5}" dt="2026-06-17T13:39:36.231" v="509" actId="26606"/>
          <ac:spMkLst>
            <pc:docMk/>
            <pc:sldMk cId="3224261769" sldId="265"/>
            <ac:spMk id="12" creationId="{867D4867-5BA7-4462-B2F6-A23F4A622AA7}"/>
          </ac:spMkLst>
        </pc:spChg>
        <pc:picChg chg="add">
          <ac:chgData name="Michael Hennessey" userId="753cdef9-aef0-466d-bc05-cc040128e285" providerId="ADAL" clId="{29145FFD-6EF9-4870-ADFF-97AFB7737BE5}" dt="2026-06-17T13:39:36.231" v="509" actId="26606"/>
          <ac:picMkLst>
            <pc:docMk/>
            <pc:sldMk cId="3224261769" sldId="265"/>
            <ac:picMk id="7" creationId="{F5746028-A15B-00BA-0FB0-2C02097616BC}"/>
          </ac:picMkLst>
        </pc:picChg>
      </pc:sldChg>
      <pc:sldChg chg="modSp mod modAnim">
        <pc:chgData name="Michael Hennessey" userId="753cdef9-aef0-466d-bc05-cc040128e285" providerId="ADAL" clId="{29145FFD-6EF9-4870-ADFF-97AFB7737BE5}" dt="2026-06-17T15:57:48.338" v="2523" actId="404"/>
        <pc:sldMkLst>
          <pc:docMk/>
          <pc:sldMk cId="2280532564" sldId="266"/>
        </pc:sldMkLst>
        <pc:spChg chg="mod">
          <ac:chgData name="Michael Hennessey" userId="753cdef9-aef0-466d-bc05-cc040128e285" providerId="ADAL" clId="{29145FFD-6EF9-4870-ADFF-97AFB7737BE5}" dt="2026-06-17T13:40:58.505" v="532" actId="1076"/>
          <ac:spMkLst>
            <pc:docMk/>
            <pc:sldMk cId="2280532564" sldId="266"/>
            <ac:spMk id="2" creationId="{EA4D25B3-0463-16C5-275E-FDE9A0E32E4C}"/>
          </ac:spMkLst>
        </pc:spChg>
        <pc:spChg chg="mod">
          <ac:chgData name="Michael Hennessey" userId="753cdef9-aef0-466d-bc05-cc040128e285" providerId="ADAL" clId="{29145FFD-6EF9-4870-ADFF-97AFB7737BE5}" dt="2026-06-17T15:57:48.338" v="2523" actId="404"/>
          <ac:spMkLst>
            <pc:docMk/>
            <pc:sldMk cId="2280532564" sldId="266"/>
            <ac:spMk id="3" creationId="{AF9BC0EE-3115-D526-A65A-17473EE55571}"/>
          </ac:spMkLst>
        </pc:spChg>
      </pc:sldChg>
      <pc:sldChg chg="addSp modSp mod setBg modAnim">
        <pc:chgData name="Michael Hennessey" userId="753cdef9-aef0-466d-bc05-cc040128e285" providerId="ADAL" clId="{29145FFD-6EF9-4870-ADFF-97AFB7737BE5}" dt="2026-06-17T15:12:46.390" v="2379"/>
        <pc:sldMkLst>
          <pc:docMk/>
          <pc:sldMk cId="676667669" sldId="267"/>
        </pc:sldMkLst>
        <pc:spChg chg="mod">
          <ac:chgData name="Michael Hennessey" userId="753cdef9-aef0-466d-bc05-cc040128e285" providerId="ADAL" clId="{29145FFD-6EF9-4870-ADFF-97AFB7737BE5}" dt="2026-06-17T13:41:28.946" v="545" actId="26606"/>
          <ac:spMkLst>
            <pc:docMk/>
            <pc:sldMk cId="676667669" sldId="267"/>
            <ac:spMk id="2" creationId="{6701A9A7-B832-7BC4-9771-51DC229DA598}"/>
          </ac:spMkLst>
        </pc:spChg>
        <pc:spChg chg="mod">
          <ac:chgData name="Michael Hennessey" userId="753cdef9-aef0-466d-bc05-cc040128e285" providerId="ADAL" clId="{29145FFD-6EF9-4870-ADFF-97AFB7737BE5}" dt="2026-06-17T14:36:30.429" v="1649" actId="13926"/>
          <ac:spMkLst>
            <pc:docMk/>
            <pc:sldMk cId="676667669" sldId="267"/>
            <ac:spMk id="3" creationId="{2D350A59-73F4-BB96-5546-F5BDBEEF8328}"/>
          </ac:spMkLst>
        </pc:spChg>
        <pc:spChg chg="add">
          <ac:chgData name="Michael Hennessey" userId="753cdef9-aef0-466d-bc05-cc040128e285" providerId="ADAL" clId="{29145FFD-6EF9-4870-ADFF-97AFB7737BE5}" dt="2026-06-17T13:41:28.946" v="545" actId="26606"/>
          <ac:spMkLst>
            <pc:docMk/>
            <pc:sldMk cId="676667669" sldId="267"/>
            <ac:spMk id="8" creationId="{6AD85578-1E4B-4014-9D52-E76894750300}"/>
          </ac:spMkLst>
        </pc:spChg>
        <pc:spChg chg="add">
          <ac:chgData name="Michael Hennessey" userId="753cdef9-aef0-466d-bc05-cc040128e285" providerId="ADAL" clId="{29145FFD-6EF9-4870-ADFF-97AFB7737BE5}" dt="2026-06-17T13:41:28.946" v="545" actId="26606"/>
          <ac:spMkLst>
            <pc:docMk/>
            <pc:sldMk cId="676667669" sldId="267"/>
            <ac:spMk id="10" creationId="{48550B3F-9390-4CA1-B3C8-91529289DCED}"/>
          </ac:spMkLst>
        </pc:spChg>
      </pc:sldChg>
      <pc:sldChg chg="addSp modSp mod setBg modAnim">
        <pc:chgData name="Michael Hennessey" userId="753cdef9-aef0-466d-bc05-cc040128e285" providerId="ADAL" clId="{29145FFD-6EF9-4870-ADFF-97AFB7737BE5}" dt="2026-06-17T15:13:42.898" v="2385"/>
        <pc:sldMkLst>
          <pc:docMk/>
          <pc:sldMk cId="3009185615" sldId="268"/>
        </pc:sldMkLst>
        <pc:spChg chg="mod ord">
          <ac:chgData name="Michael Hennessey" userId="753cdef9-aef0-466d-bc05-cc040128e285" providerId="ADAL" clId="{29145FFD-6EF9-4870-ADFF-97AFB7737BE5}" dt="2026-06-17T13:43:50.737" v="584" actId="14100"/>
          <ac:spMkLst>
            <pc:docMk/>
            <pc:sldMk cId="3009185615" sldId="268"/>
            <ac:spMk id="2" creationId="{39A7EC32-34C2-596F-5799-B62B3939FCD3}"/>
          </ac:spMkLst>
        </pc:spChg>
        <pc:spChg chg="mod">
          <ac:chgData name="Michael Hennessey" userId="753cdef9-aef0-466d-bc05-cc040128e285" providerId="ADAL" clId="{29145FFD-6EF9-4870-ADFF-97AFB7737BE5}" dt="2026-06-17T14:37:26.983" v="1660" actId="255"/>
          <ac:spMkLst>
            <pc:docMk/>
            <pc:sldMk cId="3009185615" sldId="268"/>
            <ac:spMk id="3" creationId="{8D47904E-00CD-1471-35D9-4E0E7DB68926}"/>
          </ac:spMkLst>
        </pc:spChg>
        <pc:spChg chg="add">
          <ac:chgData name="Michael Hennessey" userId="753cdef9-aef0-466d-bc05-cc040128e285" providerId="ADAL" clId="{29145FFD-6EF9-4870-ADFF-97AFB7737BE5}" dt="2026-06-17T13:43:08.357" v="561" actId="26606"/>
          <ac:spMkLst>
            <pc:docMk/>
            <pc:sldMk cId="3009185615" sldId="268"/>
            <ac:spMk id="8" creationId="{23530FE0-C542-45A1-BCD8-935787009C64}"/>
          </ac:spMkLst>
        </pc:spChg>
        <pc:spChg chg="add">
          <ac:chgData name="Michael Hennessey" userId="753cdef9-aef0-466d-bc05-cc040128e285" providerId="ADAL" clId="{29145FFD-6EF9-4870-ADFF-97AFB7737BE5}" dt="2026-06-17T13:43:08.357" v="561" actId="26606"/>
          <ac:spMkLst>
            <pc:docMk/>
            <pc:sldMk cId="3009185615" sldId="268"/>
            <ac:spMk id="10" creationId="{F2A658D9-F185-44F1-BA33-D50320D1D078}"/>
          </ac:spMkLst>
        </pc:spChg>
        <pc:spChg chg="add">
          <ac:chgData name="Michael Hennessey" userId="753cdef9-aef0-466d-bc05-cc040128e285" providerId="ADAL" clId="{29145FFD-6EF9-4870-ADFF-97AFB7737BE5}" dt="2026-06-17T13:43:08.357" v="561" actId="26606"/>
          <ac:spMkLst>
            <pc:docMk/>
            <pc:sldMk cId="3009185615" sldId="268"/>
            <ac:spMk id="12" creationId="{BAC87F6E-526A-49B5-995D-42DB656594C9}"/>
          </ac:spMkLst>
        </pc:spChg>
      </pc:sldChg>
      <pc:sldChg chg="addSp delSp modSp mod setBg setClrOvrMap">
        <pc:chgData name="Michael Hennessey" userId="753cdef9-aef0-466d-bc05-cc040128e285" providerId="ADAL" clId="{29145FFD-6EF9-4870-ADFF-97AFB7737BE5}" dt="2026-06-17T15:02:34.657" v="2292" actId="20577"/>
        <pc:sldMkLst>
          <pc:docMk/>
          <pc:sldMk cId="2263056659" sldId="269"/>
        </pc:sldMkLst>
        <pc:spChg chg="mod">
          <ac:chgData name="Michael Hennessey" userId="753cdef9-aef0-466d-bc05-cc040128e285" providerId="ADAL" clId="{29145FFD-6EF9-4870-ADFF-97AFB7737BE5}" dt="2026-06-17T15:02:31.780" v="2290" actId="26606"/>
          <ac:spMkLst>
            <pc:docMk/>
            <pc:sldMk cId="2263056659" sldId="269"/>
            <ac:spMk id="2" creationId="{CEF7AFAE-4003-7FAD-95CA-88D461EDF970}"/>
          </ac:spMkLst>
        </pc:spChg>
        <pc:spChg chg="mod">
          <ac:chgData name="Michael Hennessey" userId="753cdef9-aef0-466d-bc05-cc040128e285" providerId="ADAL" clId="{29145FFD-6EF9-4870-ADFF-97AFB7737BE5}" dt="2026-06-17T15:02:34.657" v="2292" actId="20577"/>
          <ac:spMkLst>
            <pc:docMk/>
            <pc:sldMk cId="2263056659" sldId="269"/>
            <ac:spMk id="3" creationId="{FA40F397-A753-BA07-A1F0-0BD2A4754C08}"/>
          </ac:spMkLst>
        </pc:spChg>
        <pc:spChg chg="add del">
          <ac:chgData name="Michael Hennessey" userId="753cdef9-aef0-466d-bc05-cc040128e285" providerId="ADAL" clId="{29145FFD-6EF9-4870-ADFF-97AFB7737BE5}" dt="2026-06-17T15:02:31.780" v="2290" actId="26606"/>
          <ac:spMkLst>
            <pc:docMk/>
            <pc:sldMk cId="2263056659" sldId="269"/>
            <ac:spMk id="8" creationId="{2AEFFFF2-9EB4-4B6C-B9F8-2BA3EF89A21C}"/>
          </ac:spMkLst>
        </pc:spChg>
        <pc:spChg chg="add del">
          <ac:chgData name="Michael Hennessey" userId="753cdef9-aef0-466d-bc05-cc040128e285" providerId="ADAL" clId="{29145FFD-6EF9-4870-ADFF-97AFB7737BE5}" dt="2026-06-17T15:02:31.780" v="2290" actId="26606"/>
          <ac:spMkLst>
            <pc:docMk/>
            <pc:sldMk cId="2263056659" sldId="269"/>
            <ac:spMk id="10" creationId="{0D65299F-028F-4AFC-B46A-8DB33E20FE4A}"/>
          </ac:spMkLst>
        </pc:spChg>
        <pc:spChg chg="add del">
          <ac:chgData name="Michael Hennessey" userId="753cdef9-aef0-466d-bc05-cc040128e285" providerId="ADAL" clId="{29145FFD-6EF9-4870-ADFF-97AFB7737BE5}" dt="2026-06-17T15:02:31.780" v="2290" actId="26606"/>
          <ac:spMkLst>
            <pc:docMk/>
            <pc:sldMk cId="2263056659" sldId="269"/>
            <ac:spMk id="12" creationId="{BAC87F6E-526A-49B5-995D-42DB656594C9}"/>
          </ac:spMkLst>
        </pc:spChg>
        <pc:spChg chg="add del">
          <ac:chgData name="Michael Hennessey" userId="753cdef9-aef0-466d-bc05-cc040128e285" providerId="ADAL" clId="{29145FFD-6EF9-4870-ADFF-97AFB7737BE5}" dt="2026-06-17T15:02:31.780" v="2290" actId="26606"/>
          <ac:spMkLst>
            <pc:docMk/>
            <pc:sldMk cId="2263056659" sldId="269"/>
            <ac:spMk id="17" creationId="{2AEFFFF2-9EB4-4B6C-B9F8-2BA3EF89A21C}"/>
          </ac:spMkLst>
        </pc:spChg>
        <pc:spChg chg="add del">
          <ac:chgData name="Michael Hennessey" userId="753cdef9-aef0-466d-bc05-cc040128e285" providerId="ADAL" clId="{29145FFD-6EF9-4870-ADFF-97AFB7737BE5}" dt="2026-06-17T15:02:29.912" v="2288" actId="26606"/>
          <ac:spMkLst>
            <pc:docMk/>
            <pc:sldMk cId="2263056659" sldId="269"/>
            <ac:spMk id="18" creationId="{68D8C857-9447-4941-8520-9A44A926F4FF}"/>
          </ac:spMkLst>
        </pc:spChg>
        <pc:spChg chg="add del">
          <ac:chgData name="Michael Hennessey" userId="753cdef9-aef0-466d-bc05-cc040128e285" providerId="ADAL" clId="{29145FFD-6EF9-4870-ADFF-97AFB7737BE5}" dt="2026-06-17T15:02:31.780" v="2290" actId="26606"/>
          <ac:spMkLst>
            <pc:docMk/>
            <pc:sldMk cId="2263056659" sldId="269"/>
            <ac:spMk id="19" creationId="{0D65299F-028F-4AFC-B46A-8DB33E20FE4A}"/>
          </ac:spMkLst>
        </pc:spChg>
        <pc:spChg chg="add del">
          <ac:chgData name="Michael Hennessey" userId="753cdef9-aef0-466d-bc05-cc040128e285" providerId="ADAL" clId="{29145FFD-6EF9-4870-ADFF-97AFB7737BE5}" dt="2026-06-17T15:02:31.780" v="2290" actId="26606"/>
          <ac:spMkLst>
            <pc:docMk/>
            <pc:sldMk cId="2263056659" sldId="269"/>
            <ac:spMk id="21" creationId="{BAC87F6E-526A-49B5-995D-42DB656594C9}"/>
          </ac:spMkLst>
        </pc:spChg>
        <pc:picChg chg="add del">
          <ac:chgData name="Michael Hennessey" userId="753cdef9-aef0-466d-bc05-cc040128e285" providerId="ADAL" clId="{29145FFD-6EF9-4870-ADFF-97AFB7737BE5}" dt="2026-06-17T15:02:29.912" v="2288" actId="26606"/>
          <ac:picMkLst>
            <pc:docMk/>
            <pc:sldMk cId="2263056659" sldId="269"/>
            <ac:picMk id="14" creationId="{F4139C38-D23A-A8BF-17FC-368B333B0615}"/>
          </ac:picMkLst>
        </pc:picChg>
      </pc:sldChg>
      <pc:sldChg chg="addSp modSp mod setBg">
        <pc:chgData name="Michael Hennessey" userId="753cdef9-aef0-466d-bc05-cc040128e285" providerId="ADAL" clId="{29145FFD-6EF9-4870-ADFF-97AFB7737BE5}" dt="2026-06-17T14:38:00.922" v="1670" actId="20577"/>
        <pc:sldMkLst>
          <pc:docMk/>
          <pc:sldMk cId="213224220" sldId="270"/>
        </pc:sldMkLst>
        <pc:spChg chg="mod">
          <ac:chgData name="Michael Hennessey" userId="753cdef9-aef0-466d-bc05-cc040128e285" providerId="ADAL" clId="{29145FFD-6EF9-4870-ADFF-97AFB7737BE5}" dt="2026-06-17T13:46:24.776" v="604" actId="1076"/>
          <ac:spMkLst>
            <pc:docMk/>
            <pc:sldMk cId="213224220" sldId="270"/>
            <ac:spMk id="2" creationId="{01FFB9B9-C9EB-5440-1F94-698A435C6D30}"/>
          </ac:spMkLst>
        </pc:spChg>
        <pc:spChg chg="mod">
          <ac:chgData name="Michael Hennessey" userId="753cdef9-aef0-466d-bc05-cc040128e285" providerId="ADAL" clId="{29145FFD-6EF9-4870-ADFF-97AFB7737BE5}" dt="2026-06-17T14:38:00.922" v="1670" actId="20577"/>
          <ac:spMkLst>
            <pc:docMk/>
            <pc:sldMk cId="213224220" sldId="270"/>
            <ac:spMk id="3" creationId="{8C85E3C6-3257-57AF-C77E-3CC5FE0E65A9}"/>
          </ac:spMkLst>
        </pc:spChg>
        <pc:spChg chg="add">
          <ac:chgData name="Michael Hennessey" userId="753cdef9-aef0-466d-bc05-cc040128e285" providerId="ADAL" clId="{29145FFD-6EF9-4870-ADFF-97AFB7737BE5}" dt="2026-06-17T13:46:18.197" v="603" actId="26606"/>
          <ac:spMkLst>
            <pc:docMk/>
            <pc:sldMk cId="213224220" sldId="270"/>
            <ac:spMk id="10" creationId="{1660E788-AFA9-4A1B-9991-6AA74632A15B}"/>
          </ac:spMkLst>
        </pc:spChg>
        <pc:spChg chg="add">
          <ac:chgData name="Michael Hennessey" userId="753cdef9-aef0-466d-bc05-cc040128e285" providerId="ADAL" clId="{29145FFD-6EF9-4870-ADFF-97AFB7737BE5}" dt="2026-06-17T13:46:18.197" v="603" actId="26606"/>
          <ac:spMkLst>
            <pc:docMk/>
            <pc:sldMk cId="213224220" sldId="270"/>
            <ac:spMk id="12" creationId="{867D4867-5BA7-4462-B2F6-A23F4A622AA7}"/>
          </ac:spMkLst>
        </pc:spChg>
        <pc:picChg chg="add">
          <ac:chgData name="Michael Hennessey" userId="753cdef9-aef0-466d-bc05-cc040128e285" providerId="ADAL" clId="{29145FFD-6EF9-4870-ADFF-97AFB7737BE5}" dt="2026-06-17T13:46:18.197" v="603" actId="26606"/>
          <ac:picMkLst>
            <pc:docMk/>
            <pc:sldMk cId="213224220" sldId="270"/>
            <ac:picMk id="7" creationId="{11B93DE6-06BF-0BC5-D92F-110CBCEF4DAA}"/>
          </ac:picMkLst>
        </pc:picChg>
      </pc:sldChg>
      <pc:sldChg chg="addSp modSp mod setBg setClrOvrMap">
        <pc:chgData name="Michael Hennessey" userId="753cdef9-aef0-466d-bc05-cc040128e285" providerId="ADAL" clId="{29145FFD-6EF9-4870-ADFF-97AFB7737BE5}" dt="2026-06-17T13:48:17.946" v="628" actId="5793"/>
        <pc:sldMkLst>
          <pc:docMk/>
          <pc:sldMk cId="22778636" sldId="271"/>
        </pc:sldMkLst>
        <pc:spChg chg="mod">
          <ac:chgData name="Michael Hennessey" userId="753cdef9-aef0-466d-bc05-cc040128e285" providerId="ADAL" clId="{29145FFD-6EF9-4870-ADFF-97AFB7737BE5}" dt="2026-06-17T13:47:24.355" v="619" actId="26606"/>
          <ac:spMkLst>
            <pc:docMk/>
            <pc:sldMk cId="22778636" sldId="271"/>
            <ac:spMk id="2" creationId="{04F9970D-8455-EDC3-8849-457387E7D2E6}"/>
          </ac:spMkLst>
        </pc:spChg>
        <pc:spChg chg="mod">
          <ac:chgData name="Michael Hennessey" userId="753cdef9-aef0-466d-bc05-cc040128e285" providerId="ADAL" clId="{29145FFD-6EF9-4870-ADFF-97AFB7737BE5}" dt="2026-06-17T13:48:17.946" v="628" actId="5793"/>
          <ac:spMkLst>
            <pc:docMk/>
            <pc:sldMk cId="22778636" sldId="271"/>
            <ac:spMk id="3" creationId="{1B8DEB56-A625-1BEE-0F1A-9EBB8EC1AE09}"/>
          </ac:spMkLst>
        </pc:spChg>
        <pc:spChg chg="add">
          <ac:chgData name="Michael Hennessey" userId="753cdef9-aef0-466d-bc05-cc040128e285" providerId="ADAL" clId="{29145FFD-6EF9-4870-ADFF-97AFB7737BE5}" dt="2026-06-17T13:47:24.355" v="619" actId="26606"/>
          <ac:spMkLst>
            <pc:docMk/>
            <pc:sldMk cId="22778636" sldId="271"/>
            <ac:spMk id="8" creationId="{9A3764AE-D7B7-4CB5-A0E1-2885E4598A09}"/>
          </ac:spMkLst>
        </pc:spChg>
        <pc:spChg chg="add">
          <ac:chgData name="Michael Hennessey" userId="753cdef9-aef0-466d-bc05-cc040128e285" providerId="ADAL" clId="{29145FFD-6EF9-4870-ADFF-97AFB7737BE5}" dt="2026-06-17T13:47:24.355" v="619" actId="26606"/>
          <ac:spMkLst>
            <pc:docMk/>
            <pc:sldMk cId="22778636" sldId="271"/>
            <ac:spMk id="10" creationId="{329C095C-3AB6-49D8-9436-3672566FEEDB}"/>
          </ac:spMkLst>
        </pc:spChg>
      </pc:sldChg>
      <pc:sldChg chg="addSp modSp mod setBg modAnim">
        <pc:chgData name="Michael Hennessey" userId="753cdef9-aef0-466d-bc05-cc040128e285" providerId="ADAL" clId="{29145FFD-6EF9-4870-ADFF-97AFB7737BE5}" dt="2026-06-17T15:16:10.432" v="2393"/>
        <pc:sldMkLst>
          <pc:docMk/>
          <pc:sldMk cId="3347884660" sldId="272"/>
        </pc:sldMkLst>
        <pc:spChg chg="mod">
          <ac:chgData name="Michael Hennessey" userId="753cdef9-aef0-466d-bc05-cc040128e285" providerId="ADAL" clId="{29145FFD-6EF9-4870-ADFF-97AFB7737BE5}" dt="2026-06-17T13:48:33.147" v="629" actId="26606"/>
          <ac:spMkLst>
            <pc:docMk/>
            <pc:sldMk cId="3347884660" sldId="272"/>
            <ac:spMk id="2" creationId="{99D4E260-F920-B61C-8AA8-A0D76E14FF34}"/>
          </ac:spMkLst>
        </pc:spChg>
        <pc:spChg chg="mod">
          <ac:chgData name="Michael Hennessey" userId="753cdef9-aef0-466d-bc05-cc040128e285" providerId="ADAL" clId="{29145FFD-6EF9-4870-ADFF-97AFB7737BE5}" dt="2026-06-17T14:41:25.545" v="1671" actId="122"/>
          <ac:spMkLst>
            <pc:docMk/>
            <pc:sldMk cId="3347884660" sldId="272"/>
            <ac:spMk id="3" creationId="{EC262EAD-E8C5-6ACB-835F-FCF0E1FB44FC}"/>
          </ac:spMkLst>
        </pc:spChg>
        <pc:picChg chg="add">
          <ac:chgData name="Michael Hennessey" userId="753cdef9-aef0-466d-bc05-cc040128e285" providerId="ADAL" clId="{29145FFD-6EF9-4870-ADFF-97AFB7737BE5}" dt="2026-06-17T13:48:33.147" v="629" actId="26606"/>
          <ac:picMkLst>
            <pc:docMk/>
            <pc:sldMk cId="3347884660" sldId="272"/>
            <ac:picMk id="5" creationId="{04CD9413-F145-D03C-2041-505F87B32BB6}"/>
          </ac:picMkLst>
        </pc:picChg>
      </pc:sldChg>
      <pc:sldChg chg="addSp delSp modSp mod setBg">
        <pc:chgData name="Michael Hennessey" userId="753cdef9-aef0-466d-bc05-cc040128e285" providerId="ADAL" clId="{29145FFD-6EF9-4870-ADFF-97AFB7737BE5}" dt="2026-06-17T13:49:33.807" v="646" actId="27636"/>
        <pc:sldMkLst>
          <pc:docMk/>
          <pc:sldMk cId="2944998405" sldId="273"/>
        </pc:sldMkLst>
        <pc:spChg chg="mod">
          <ac:chgData name="Michael Hennessey" userId="753cdef9-aef0-466d-bc05-cc040128e285" providerId="ADAL" clId="{29145FFD-6EF9-4870-ADFF-97AFB7737BE5}" dt="2026-06-17T13:49:19.312" v="640" actId="26606"/>
          <ac:spMkLst>
            <pc:docMk/>
            <pc:sldMk cId="2944998405" sldId="273"/>
            <ac:spMk id="2" creationId="{596E6B09-5DA4-FB6B-E91B-D1DED9F9AE11}"/>
          </ac:spMkLst>
        </pc:spChg>
        <pc:spChg chg="add del mod">
          <ac:chgData name="Michael Hennessey" userId="753cdef9-aef0-466d-bc05-cc040128e285" providerId="ADAL" clId="{29145FFD-6EF9-4870-ADFF-97AFB7737BE5}" dt="2026-06-17T13:49:19.312" v="640" actId="26606"/>
          <ac:spMkLst>
            <pc:docMk/>
            <pc:sldMk cId="2944998405" sldId="273"/>
            <ac:spMk id="3" creationId="{834EEBF3-D892-D075-23D6-C8A001E87FF6}"/>
          </ac:spMkLst>
        </pc:spChg>
        <pc:spChg chg="add mod">
          <ac:chgData name="Michael Hennessey" userId="753cdef9-aef0-466d-bc05-cc040128e285" providerId="ADAL" clId="{29145FFD-6EF9-4870-ADFF-97AFB7737BE5}" dt="2026-06-17T13:49:33.807" v="646" actId="27636"/>
          <ac:spMkLst>
            <pc:docMk/>
            <pc:sldMk cId="2944998405" sldId="273"/>
            <ac:spMk id="7" creationId="{834EEBF3-D892-D075-23D6-C8A001E87FF6}"/>
          </ac:spMkLst>
        </pc:spChg>
        <pc:spChg chg="add">
          <ac:chgData name="Michael Hennessey" userId="753cdef9-aef0-466d-bc05-cc040128e285" providerId="ADAL" clId="{29145FFD-6EF9-4870-ADFF-97AFB7737BE5}" dt="2026-06-17T13:49:19.312" v="640" actId="26606"/>
          <ac:spMkLst>
            <pc:docMk/>
            <pc:sldMk cId="2944998405" sldId="273"/>
            <ac:spMk id="8" creationId="{C33976D1-3430-450C-A978-87A9A6E8E71F}"/>
          </ac:spMkLst>
        </pc:spChg>
        <pc:spChg chg="add">
          <ac:chgData name="Michael Hennessey" userId="753cdef9-aef0-466d-bc05-cc040128e285" providerId="ADAL" clId="{29145FFD-6EF9-4870-ADFF-97AFB7737BE5}" dt="2026-06-17T13:49:19.312" v="640" actId="26606"/>
          <ac:spMkLst>
            <pc:docMk/>
            <pc:sldMk cId="2944998405" sldId="273"/>
            <ac:spMk id="10" creationId="{7D6AAC78-7D86-415A-ADC1-2B474807960C}"/>
          </ac:spMkLst>
        </pc:spChg>
        <pc:spChg chg="add">
          <ac:chgData name="Michael Hennessey" userId="753cdef9-aef0-466d-bc05-cc040128e285" providerId="ADAL" clId="{29145FFD-6EF9-4870-ADFF-97AFB7737BE5}" dt="2026-06-17T13:49:19.312" v="640" actId="26606"/>
          <ac:spMkLst>
            <pc:docMk/>
            <pc:sldMk cId="2944998405" sldId="273"/>
            <ac:spMk id="12" creationId="{F2A658D9-F185-44F1-BA33-D50320D1D078}"/>
          </ac:spMkLst>
        </pc:spChg>
        <pc:graphicFrameChg chg="add del">
          <ac:chgData name="Michael Hennessey" userId="753cdef9-aef0-466d-bc05-cc040128e285" providerId="ADAL" clId="{29145FFD-6EF9-4870-ADFF-97AFB7737BE5}" dt="2026-06-17T13:49:19.301" v="639" actId="26606"/>
          <ac:graphicFrameMkLst>
            <pc:docMk/>
            <pc:sldMk cId="2944998405" sldId="273"/>
            <ac:graphicFrameMk id="5" creationId="{A6E6D460-BF16-32F6-FC5B-0E2D3FC308EB}"/>
          </ac:graphicFrameMkLst>
        </pc:graphicFrameChg>
      </pc:sldChg>
      <pc:sldChg chg="modSp mod modAnim">
        <pc:chgData name="Michael Hennessey" userId="753cdef9-aef0-466d-bc05-cc040128e285" providerId="ADAL" clId="{29145FFD-6EF9-4870-ADFF-97AFB7737BE5}" dt="2026-06-17T15:17:03.913" v="2396"/>
        <pc:sldMkLst>
          <pc:docMk/>
          <pc:sldMk cId="2999806122" sldId="274"/>
        </pc:sldMkLst>
        <pc:spChg chg="mod">
          <ac:chgData name="Michael Hennessey" userId="753cdef9-aef0-466d-bc05-cc040128e285" providerId="ADAL" clId="{29145FFD-6EF9-4870-ADFF-97AFB7737BE5}" dt="2026-06-17T13:53:40.545" v="698" actId="20577"/>
          <ac:spMkLst>
            <pc:docMk/>
            <pc:sldMk cId="2999806122" sldId="274"/>
            <ac:spMk id="2" creationId="{B6024F64-AB1A-66D2-0C26-5BE636527AD5}"/>
          </ac:spMkLst>
        </pc:spChg>
        <pc:spChg chg="mod">
          <ac:chgData name="Michael Hennessey" userId="753cdef9-aef0-466d-bc05-cc040128e285" providerId="ADAL" clId="{29145FFD-6EF9-4870-ADFF-97AFB7737BE5}" dt="2026-06-17T13:51:35.072" v="665" actId="122"/>
          <ac:spMkLst>
            <pc:docMk/>
            <pc:sldMk cId="2999806122" sldId="274"/>
            <ac:spMk id="3" creationId="{E08BFF07-6264-97F0-3B69-0A1719962622}"/>
          </ac:spMkLst>
        </pc:spChg>
      </pc:sldChg>
      <pc:sldChg chg="modSp add mod modAnim">
        <pc:chgData name="Michael Hennessey" userId="753cdef9-aef0-466d-bc05-cc040128e285" providerId="ADAL" clId="{29145FFD-6EF9-4870-ADFF-97AFB7737BE5}" dt="2026-06-17T15:23:39.442" v="2415" actId="20577"/>
        <pc:sldMkLst>
          <pc:docMk/>
          <pc:sldMk cId="3588981801" sldId="275"/>
        </pc:sldMkLst>
        <pc:spChg chg="mod">
          <ac:chgData name="Michael Hennessey" userId="753cdef9-aef0-466d-bc05-cc040128e285" providerId="ADAL" clId="{29145FFD-6EF9-4870-ADFF-97AFB7737BE5}" dt="2026-06-17T15:23:39.442" v="2415" actId="20577"/>
          <ac:spMkLst>
            <pc:docMk/>
            <pc:sldMk cId="3588981801" sldId="275"/>
            <ac:spMk id="3" creationId="{9E64D0B0-ABDF-C607-D6D1-76D89BD84F91}"/>
          </ac:spMkLst>
        </pc:spChg>
      </pc:sldChg>
      <pc:sldChg chg="addSp delSp modSp new mod setBg">
        <pc:chgData name="Michael Hennessey" userId="753cdef9-aef0-466d-bc05-cc040128e285" providerId="ADAL" clId="{29145FFD-6EF9-4870-ADFF-97AFB7737BE5}" dt="2026-06-17T14:43:47.466" v="1740" actId="20577"/>
        <pc:sldMkLst>
          <pc:docMk/>
          <pc:sldMk cId="41975477" sldId="276"/>
        </pc:sldMkLst>
        <pc:spChg chg="mod">
          <ac:chgData name="Michael Hennessey" userId="753cdef9-aef0-466d-bc05-cc040128e285" providerId="ADAL" clId="{29145FFD-6EF9-4870-ADFF-97AFB7737BE5}" dt="2026-06-17T14:43:47.466" v="1740" actId="20577"/>
          <ac:spMkLst>
            <pc:docMk/>
            <pc:sldMk cId="41975477" sldId="276"/>
            <ac:spMk id="2" creationId="{DFF4A1C6-5D74-7B72-1A5D-94B2A53FCAF4}"/>
          </ac:spMkLst>
        </pc:spChg>
        <pc:spChg chg="del">
          <ac:chgData name="Michael Hennessey" userId="753cdef9-aef0-466d-bc05-cc040128e285" providerId="ADAL" clId="{29145FFD-6EF9-4870-ADFF-97AFB7737BE5}" dt="2026-06-17T14:42:35.201" v="1697" actId="22"/>
          <ac:spMkLst>
            <pc:docMk/>
            <pc:sldMk cId="41975477" sldId="276"/>
            <ac:spMk id="3" creationId="{BF21FE55-861A-75B6-0CF1-E703E1402AB8}"/>
          </ac:spMkLst>
        </pc:spChg>
        <pc:spChg chg="add">
          <ac:chgData name="Michael Hennessey" userId="753cdef9-aef0-466d-bc05-cc040128e285" providerId="ADAL" clId="{29145FFD-6EF9-4870-ADFF-97AFB7737BE5}" dt="2026-06-17T14:42:45.881" v="1698" actId="26606"/>
          <ac:spMkLst>
            <pc:docMk/>
            <pc:sldMk cId="41975477" sldId="276"/>
            <ac:spMk id="10" creationId="{419501C6-F015-4273-AF88-E0F6C853899F}"/>
          </ac:spMkLst>
        </pc:spChg>
        <pc:spChg chg="add">
          <ac:chgData name="Michael Hennessey" userId="753cdef9-aef0-466d-bc05-cc040128e285" providerId="ADAL" clId="{29145FFD-6EF9-4870-ADFF-97AFB7737BE5}" dt="2026-06-17T14:42:45.881" v="1698" actId="26606"/>
          <ac:spMkLst>
            <pc:docMk/>
            <pc:sldMk cId="41975477" sldId="276"/>
            <ac:spMk id="12" creationId="{CA677DB7-5829-45BD-9754-5EC484CC4253}"/>
          </ac:spMkLst>
        </pc:spChg>
        <pc:picChg chg="add mod ord">
          <ac:chgData name="Michael Hennessey" userId="753cdef9-aef0-466d-bc05-cc040128e285" providerId="ADAL" clId="{29145FFD-6EF9-4870-ADFF-97AFB7737BE5}" dt="2026-06-17T14:42:53.507" v="1700" actId="14100"/>
          <ac:picMkLst>
            <pc:docMk/>
            <pc:sldMk cId="41975477" sldId="276"/>
            <ac:picMk id="5" creationId="{4C3B53A6-6467-47C1-42B9-E914CCE994C5}"/>
          </ac:picMkLst>
        </pc:picChg>
      </pc:sldChg>
      <pc:sldChg chg="addSp delSp modSp new mod setBg">
        <pc:chgData name="Michael Hennessey" userId="753cdef9-aef0-466d-bc05-cc040128e285" providerId="ADAL" clId="{29145FFD-6EF9-4870-ADFF-97AFB7737BE5}" dt="2026-06-17T15:17:45.231" v="2400" actId="14100"/>
        <pc:sldMkLst>
          <pc:docMk/>
          <pc:sldMk cId="20721137" sldId="277"/>
        </pc:sldMkLst>
        <pc:spChg chg="mod">
          <ac:chgData name="Michael Hennessey" userId="753cdef9-aef0-466d-bc05-cc040128e285" providerId="ADAL" clId="{29145FFD-6EF9-4870-ADFF-97AFB7737BE5}" dt="2026-06-17T14:57:45.330" v="2114" actId="1076"/>
          <ac:spMkLst>
            <pc:docMk/>
            <pc:sldMk cId="20721137" sldId="277"/>
            <ac:spMk id="2" creationId="{AC768AF9-2DD7-36CA-E590-A85A8183ACA9}"/>
          </ac:spMkLst>
        </pc:spChg>
        <pc:spChg chg="del">
          <ac:chgData name="Michael Hennessey" userId="753cdef9-aef0-466d-bc05-cc040128e285" providerId="ADAL" clId="{29145FFD-6EF9-4870-ADFF-97AFB7737BE5}" dt="2026-06-17T14:53:39.734" v="2014" actId="26606"/>
          <ac:spMkLst>
            <pc:docMk/>
            <pc:sldMk cId="20721137" sldId="277"/>
            <ac:spMk id="3" creationId="{FC7261A8-0B83-E7F9-66B3-D05D71B57DF7}"/>
          </ac:spMkLst>
        </pc:spChg>
        <pc:picChg chg="add">
          <ac:chgData name="Michael Hennessey" userId="753cdef9-aef0-466d-bc05-cc040128e285" providerId="ADAL" clId="{29145FFD-6EF9-4870-ADFF-97AFB7737BE5}" dt="2026-06-17T14:53:39.734" v="2014" actId="26606"/>
          <ac:picMkLst>
            <pc:docMk/>
            <pc:sldMk cId="20721137" sldId="277"/>
            <ac:picMk id="5" creationId="{4DB0DEB8-8047-62A2-F0F0-0EB67A517397}"/>
          </ac:picMkLst>
        </pc:picChg>
        <pc:picChg chg="add mod">
          <ac:chgData name="Michael Hennessey" userId="753cdef9-aef0-466d-bc05-cc040128e285" providerId="ADAL" clId="{29145FFD-6EF9-4870-ADFF-97AFB7737BE5}" dt="2026-06-17T15:17:45.231" v="2400" actId="14100"/>
          <ac:picMkLst>
            <pc:docMk/>
            <pc:sldMk cId="20721137" sldId="277"/>
            <ac:picMk id="6" creationId="{F455D7A5-359D-6A74-7323-42ABC7F25C09}"/>
          </ac:picMkLst>
        </pc:picChg>
      </pc:sldChg>
      <pc:sldChg chg="modSp new del mod">
        <pc:chgData name="Michael Hennessey" userId="753cdef9-aef0-466d-bc05-cc040128e285" providerId="ADAL" clId="{29145FFD-6EF9-4870-ADFF-97AFB7737BE5}" dt="2026-06-17T14:51:37.228" v="1997" actId="2696"/>
        <pc:sldMkLst>
          <pc:docMk/>
          <pc:sldMk cId="636146597" sldId="277"/>
        </pc:sldMkLst>
        <pc:spChg chg="mod">
          <ac:chgData name="Michael Hennessey" userId="753cdef9-aef0-466d-bc05-cc040128e285" providerId="ADAL" clId="{29145FFD-6EF9-4870-ADFF-97AFB7737BE5}" dt="2026-06-17T14:50:24.250" v="1996" actId="403"/>
          <ac:spMkLst>
            <pc:docMk/>
            <pc:sldMk cId="636146597" sldId="277"/>
            <ac:spMk id="2" creationId="{9CD2152F-8AC5-FF21-12F4-904BEEFE9E88}"/>
          </ac:spMkLst>
        </pc:spChg>
        <pc:spChg chg="mod">
          <ac:chgData name="Michael Hennessey" userId="753cdef9-aef0-466d-bc05-cc040128e285" providerId="ADAL" clId="{29145FFD-6EF9-4870-ADFF-97AFB7737BE5}" dt="2026-06-17T14:50:02.897" v="1989" actId="27636"/>
          <ac:spMkLst>
            <pc:docMk/>
            <pc:sldMk cId="636146597" sldId="277"/>
            <ac:spMk id="3" creationId="{C0867F91-284A-8C21-AAC6-65A06D82CCB7}"/>
          </ac:spMkLst>
        </pc:spChg>
      </pc:sldChg>
      <pc:sldChg chg="addSp delSp modSp new mod">
        <pc:chgData name="Michael Hennessey" userId="753cdef9-aef0-466d-bc05-cc040128e285" providerId="ADAL" clId="{29145FFD-6EF9-4870-ADFF-97AFB7737BE5}" dt="2026-06-17T15:14:17.383" v="2391" actId="6549"/>
        <pc:sldMkLst>
          <pc:docMk/>
          <pc:sldMk cId="2162991737" sldId="278"/>
        </pc:sldMkLst>
        <pc:spChg chg="mod">
          <ac:chgData name="Michael Hennessey" userId="753cdef9-aef0-466d-bc05-cc040128e285" providerId="ADAL" clId="{29145FFD-6EF9-4870-ADFF-97AFB7737BE5}" dt="2026-06-17T15:14:17.383" v="2391" actId="6549"/>
          <ac:spMkLst>
            <pc:docMk/>
            <pc:sldMk cId="2162991737" sldId="278"/>
            <ac:spMk id="2" creationId="{D01ED413-C307-DF7E-9455-F9D6D00D0B9C}"/>
          </ac:spMkLst>
        </pc:spChg>
        <pc:spChg chg="del mod">
          <ac:chgData name="Michael Hennessey" userId="753cdef9-aef0-466d-bc05-cc040128e285" providerId="ADAL" clId="{29145FFD-6EF9-4870-ADFF-97AFB7737BE5}" dt="2026-06-17T15:01:34.273" v="2261" actId="26606"/>
          <ac:spMkLst>
            <pc:docMk/>
            <pc:sldMk cId="2162991737" sldId="278"/>
            <ac:spMk id="3" creationId="{05733FF4-89CF-F131-C73B-6840E2F11587}"/>
          </ac:spMkLst>
        </pc:spChg>
        <pc:graphicFrameChg chg="add">
          <ac:chgData name="Michael Hennessey" userId="753cdef9-aef0-466d-bc05-cc040128e285" providerId="ADAL" clId="{29145FFD-6EF9-4870-ADFF-97AFB7737BE5}" dt="2026-06-17T15:01:34.273" v="2261" actId="26606"/>
          <ac:graphicFrameMkLst>
            <pc:docMk/>
            <pc:sldMk cId="2162991737" sldId="278"/>
            <ac:graphicFrameMk id="5" creationId="{87FEF8B6-5C06-AE12-7FAF-05ACC742370A}"/>
          </ac:graphicFrameMkLst>
        </pc:graphicFrameChg>
      </pc:sldChg>
      <pc:sldChg chg="addSp delSp modSp new mod ord">
        <pc:chgData name="Michael Hennessey" userId="753cdef9-aef0-466d-bc05-cc040128e285" providerId="ADAL" clId="{29145FFD-6EF9-4870-ADFF-97AFB7737BE5}" dt="2026-06-17T15:55:12.974" v="2506" actId="1076"/>
        <pc:sldMkLst>
          <pc:docMk/>
          <pc:sldMk cId="437895666" sldId="279"/>
        </pc:sldMkLst>
        <pc:spChg chg="del mod">
          <ac:chgData name="Michael Hennessey" userId="753cdef9-aef0-466d-bc05-cc040128e285" providerId="ADAL" clId="{29145FFD-6EF9-4870-ADFF-97AFB7737BE5}" dt="2026-06-17T15:38:33.266" v="2461" actId="21"/>
          <ac:spMkLst>
            <pc:docMk/>
            <pc:sldMk cId="437895666" sldId="279"/>
            <ac:spMk id="2" creationId="{4EFF11E2-F323-94D4-E2C7-FF4DB8326B06}"/>
          </ac:spMkLst>
        </pc:spChg>
        <pc:spChg chg="del">
          <ac:chgData name="Michael Hennessey" userId="753cdef9-aef0-466d-bc05-cc040128e285" providerId="ADAL" clId="{29145FFD-6EF9-4870-ADFF-97AFB7737BE5}" dt="2026-06-17T15:38:03.280" v="2457" actId="931"/>
          <ac:spMkLst>
            <pc:docMk/>
            <pc:sldMk cId="437895666" sldId="279"/>
            <ac:spMk id="3" creationId="{EFAC0363-E6EC-AFAF-6F0C-A5A2B7C3B1D3}"/>
          </ac:spMkLst>
        </pc:spChg>
        <pc:spChg chg="add del mod">
          <ac:chgData name="Michael Hennessey" userId="753cdef9-aef0-466d-bc05-cc040128e285" providerId="ADAL" clId="{29145FFD-6EF9-4870-ADFF-97AFB7737BE5}" dt="2026-06-17T15:38:37.824" v="2462" actId="21"/>
          <ac:spMkLst>
            <pc:docMk/>
            <pc:sldMk cId="437895666" sldId="279"/>
            <ac:spMk id="7" creationId="{19B00B55-DBAE-6AB9-6D19-7822C71EB69F}"/>
          </ac:spMkLst>
        </pc:spChg>
        <pc:spChg chg="add mod">
          <ac:chgData name="Michael Hennessey" userId="753cdef9-aef0-466d-bc05-cc040128e285" providerId="ADAL" clId="{29145FFD-6EF9-4870-ADFF-97AFB7737BE5}" dt="2026-06-17T15:55:12.974" v="2506" actId="1076"/>
          <ac:spMkLst>
            <pc:docMk/>
            <pc:sldMk cId="437895666" sldId="279"/>
            <ac:spMk id="8" creationId="{E3CE29D7-61D7-E92E-3AD7-B82D11B1BE51}"/>
          </ac:spMkLst>
        </pc:spChg>
        <pc:picChg chg="add mod ord modCrop">
          <ac:chgData name="Michael Hennessey" userId="753cdef9-aef0-466d-bc05-cc040128e285" providerId="ADAL" clId="{29145FFD-6EF9-4870-ADFF-97AFB7737BE5}" dt="2026-06-17T15:43:15.618" v="2480" actId="1076"/>
          <ac:picMkLst>
            <pc:docMk/>
            <pc:sldMk cId="437895666" sldId="279"/>
            <ac:picMk id="5" creationId="{32D36FD5-B087-5EE0-0800-E31A1435D765}"/>
          </ac:picMkLst>
        </pc:picChg>
      </pc:sldChg>
      <pc:sldChg chg="addSp delSp modSp new mod">
        <pc:chgData name="Michael Hennessey" userId="753cdef9-aef0-466d-bc05-cc040128e285" providerId="ADAL" clId="{29145FFD-6EF9-4870-ADFF-97AFB7737BE5}" dt="2026-06-17T15:55:26.352" v="2508" actId="1076"/>
        <pc:sldMkLst>
          <pc:docMk/>
          <pc:sldMk cId="1182679546" sldId="280"/>
        </pc:sldMkLst>
        <pc:spChg chg="del">
          <ac:chgData name="Michael Hennessey" userId="753cdef9-aef0-466d-bc05-cc040128e285" providerId="ADAL" clId="{29145FFD-6EF9-4870-ADFF-97AFB7737BE5}" dt="2026-06-17T15:42:29.735" v="2471" actId="21"/>
          <ac:spMkLst>
            <pc:docMk/>
            <pc:sldMk cId="1182679546" sldId="280"/>
            <ac:spMk id="2" creationId="{0169EF95-A5B1-A5B0-2509-92D343C5FF80}"/>
          </ac:spMkLst>
        </pc:spChg>
        <pc:spChg chg="del">
          <ac:chgData name="Michael Hennessey" userId="753cdef9-aef0-466d-bc05-cc040128e285" providerId="ADAL" clId="{29145FFD-6EF9-4870-ADFF-97AFB7737BE5}" dt="2026-06-17T15:42:26.530" v="2470" actId="22"/>
          <ac:spMkLst>
            <pc:docMk/>
            <pc:sldMk cId="1182679546" sldId="280"/>
            <ac:spMk id="3" creationId="{1D1E621E-55A6-0C3E-E26A-B469A6CBD063}"/>
          </ac:spMkLst>
        </pc:spChg>
        <pc:picChg chg="add mod ord modCrop">
          <ac:chgData name="Michael Hennessey" userId="753cdef9-aef0-466d-bc05-cc040128e285" providerId="ADAL" clId="{29145FFD-6EF9-4870-ADFF-97AFB7737BE5}" dt="2026-06-17T15:44:08.166" v="2484" actId="1076"/>
          <ac:picMkLst>
            <pc:docMk/>
            <pc:sldMk cId="1182679546" sldId="280"/>
            <ac:picMk id="5" creationId="{6D4FEDED-801D-1CFF-5B50-00567F2619DD}"/>
          </ac:picMkLst>
        </pc:picChg>
        <pc:picChg chg="add mod">
          <ac:chgData name="Michael Hennessey" userId="753cdef9-aef0-466d-bc05-cc040128e285" providerId="ADAL" clId="{29145FFD-6EF9-4870-ADFF-97AFB7737BE5}" dt="2026-06-17T15:55:26.352" v="2508" actId="1076"/>
          <ac:picMkLst>
            <pc:docMk/>
            <pc:sldMk cId="1182679546" sldId="280"/>
            <ac:picMk id="7" creationId="{EE5A1E74-811C-8D68-768B-4D47D7ACD231}"/>
          </ac:picMkLst>
        </pc:picChg>
      </pc:sldChg>
      <pc:sldChg chg="addSp delSp modSp new mod">
        <pc:chgData name="Michael Hennessey" userId="753cdef9-aef0-466d-bc05-cc040128e285" providerId="ADAL" clId="{29145FFD-6EF9-4870-ADFF-97AFB7737BE5}" dt="2026-06-17T15:56:12.509" v="2512" actId="1076"/>
        <pc:sldMkLst>
          <pc:docMk/>
          <pc:sldMk cId="1986384572" sldId="281"/>
        </pc:sldMkLst>
        <pc:spChg chg="del">
          <ac:chgData name="Michael Hennessey" userId="753cdef9-aef0-466d-bc05-cc040128e285" providerId="ADAL" clId="{29145FFD-6EF9-4870-ADFF-97AFB7737BE5}" dt="2026-06-17T15:51:53.815" v="2486" actId="21"/>
          <ac:spMkLst>
            <pc:docMk/>
            <pc:sldMk cId="1986384572" sldId="281"/>
            <ac:spMk id="2" creationId="{BE90C2C3-861C-BA62-DFC9-B8604489C5AF}"/>
          </ac:spMkLst>
        </pc:spChg>
        <pc:spChg chg="del">
          <ac:chgData name="Michael Hennessey" userId="753cdef9-aef0-466d-bc05-cc040128e285" providerId="ADAL" clId="{29145FFD-6EF9-4870-ADFF-97AFB7737BE5}" dt="2026-06-17T15:52:00.302" v="2487" actId="931"/>
          <ac:spMkLst>
            <pc:docMk/>
            <pc:sldMk cId="1986384572" sldId="281"/>
            <ac:spMk id="3" creationId="{481B6D80-B4DF-5D99-BC22-A4863D614467}"/>
          </ac:spMkLst>
        </pc:spChg>
        <pc:spChg chg="add del">
          <ac:chgData name="Michael Hennessey" userId="753cdef9-aef0-466d-bc05-cc040128e285" providerId="ADAL" clId="{29145FFD-6EF9-4870-ADFF-97AFB7737BE5}" dt="2026-06-17T15:55:54.652" v="2510" actId="11529"/>
          <ac:spMkLst>
            <pc:docMk/>
            <pc:sldMk cId="1986384572" sldId="281"/>
            <ac:spMk id="6" creationId="{5D63F0B3-6FF2-1CE6-B18C-281861D2B48F}"/>
          </ac:spMkLst>
        </pc:spChg>
        <pc:spChg chg="add mod">
          <ac:chgData name="Michael Hennessey" userId="753cdef9-aef0-466d-bc05-cc040128e285" providerId="ADAL" clId="{29145FFD-6EF9-4870-ADFF-97AFB7737BE5}" dt="2026-06-17T15:56:12.509" v="2512" actId="1076"/>
          <ac:spMkLst>
            <pc:docMk/>
            <pc:sldMk cId="1986384572" sldId="281"/>
            <ac:spMk id="7" creationId="{FB84FA26-E0E4-FB5B-96A5-7DB3B207C650}"/>
          </ac:spMkLst>
        </pc:spChg>
        <pc:picChg chg="add mod ord modCrop">
          <ac:chgData name="Michael Hennessey" userId="753cdef9-aef0-466d-bc05-cc040128e285" providerId="ADAL" clId="{29145FFD-6EF9-4870-ADFF-97AFB7737BE5}" dt="2026-06-17T15:54:02.996" v="2500" actId="1076"/>
          <ac:picMkLst>
            <pc:docMk/>
            <pc:sldMk cId="1986384572" sldId="281"/>
            <ac:picMk id="5" creationId="{4DA7CB60-7124-3391-A1CC-4C648F591A42}"/>
          </ac:picMkLst>
        </pc:picChg>
      </pc:sldChg>
      <pc:sldChg chg="addSp delSp modSp new mod">
        <pc:chgData name="Michael Hennessey" userId="753cdef9-aef0-466d-bc05-cc040128e285" providerId="ADAL" clId="{29145FFD-6EF9-4870-ADFF-97AFB7737BE5}" dt="2026-06-17T15:56:39.776" v="2516" actId="1076"/>
        <pc:sldMkLst>
          <pc:docMk/>
          <pc:sldMk cId="3885000812" sldId="282"/>
        </pc:sldMkLst>
        <pc:spChg chg="del">
          <ac:chgData name="Michael Hennessey" userId="753cdef9-aef0-466d-bc05-cc040128e285" providerId="ADAL" clId="{29145FFD-6EF9-4870-ADFF-97AFB7737BE5}" dt="2026-06-17T15:53:21.193" v="2495" actId="21"/>
          <ac:spMkLst>
            <pc:docMk/>
            <pc:sldMk cId="3885000812" sldId="282"/>
            <ac:spMk id="2" creationId="{EAEF3E2E-9684-3F76-454B-D46FCE1C4D91}"/>
          </ac:spMkLst>
        </pc:spChg>
        <pc:spChg chg="del">
          <ac:chgData name="Michael Hennessey" userId="753cdef9-aef0-466d-bc05-cc040128e285" providerId="ADAL" clId="{29145FFD-6EF9-4870-ADFF-97AFB7737BE5}" dt="2026-06-17T15:53:31.463" v="2496" actId="22"/>
          <ac:spMkLst>
            <pc:docMk/>
            <pc:sldMk cId="3885000812" sldId="282"/>
            <ac:spMk id="3" creationId="{F5F376BA-22E7-7005-94D9-E86686C05825}"/>
          </ac:spMkLst>
        </pc:spChg>
        <pc:picChg chg="add mod ord modCrop">
          <ac:chgData name="Michael Hennessey" userId="753cdef9-aef0-466d-bc05-cc040128e285" providerId="ADAL" clId="{29145FFD-6EF9-4870-ADFF-97AFB7737BE5}" dt="2026-06-17T15:54:36.294" v="2504" actId="1076"/>
          <ac:picMkLst>
            <pc:docMk/>
            <pc:sldMk cId="3885000812" sldId="282"/>
            <ac:picMk id="5" creationId="{A9237DE5-8F28-C55B-AA4B-34BB160CA221}"/>
          </ac:picMkLst>
        </pc:picChg>
        <pc:picChg chg="add mod">
          <ac:chgData name="Michael Hennessey" userId="753cdef9-aef0-466d-bc05-cc040128e285" providerId="ADAL" clId="{29145FFD-6EF9-4870-ADFF-97AFB7737BE5}" dt="2026-06-17T15:56:39.776" v="2516" actId="1076"/>
          <ac:picMkLst>
            <pc:docMk/>
            <pc:sldMk cId="3885000812" sldId="282"/>
            <ac:picMk id="7" creationId="{984933EB-6701-D31B-748C-7C77439F05B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C0ED9-36D2-418C-A32E-4CC868D621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40EA96E-609D-40DF-A31C-538CAC85008E}">
      <dgm:prSet/>
      <dgm:spPr/>
      <dgm:t>
        <a:bodyPr/>
        <a:lstStyle/>
        <a:p>
          <a:r>
            <a:rPr lang="en-US"/>
            <a:t>Delegate to another officer</a:t>
          </a:r>
        </a:p>
      </dgm:t>
    </dgm:pt>
    <dgm:pt modelId="{9D4135AD-3A0D-467A-8336-BD7AF11F8B8A}" type="parTrans" cxnId="{7F49F535-6300-4A9C-B3B2-C776AF2A41E7}">
      <dgm:prSet/>
      <dgm:spPr/>
      <dgm:t>
        <a:bodyPr/>
        <a:lstStyle/>
        <a:p>
          <a:endParaRPr lang="en-US"/>
        </a:p>
      </dgm:t>
    </dgm:pt>
    <dgm:pt modelId="{937B2479-4953-48EE-BFF6-B8D088714F5C}" type="sibTrans" cxnId="{7F49F535-6300-4A9C-B3B2-C776AF2A41E7}">
      <dgm:prSet/>
      <dgm:spPr/>
      <dgm:t>
        <a:bodyPr/>
        <a:lstStyle/>
        <a:p>
          <a:endParaRPr lang="en-US"/>
        </a:p>
      </dgm:t>
    </dgm:pt>
    <dgm:pt modelId="{2555CD7F-4D59-4B51-BA1C-C5E718BD5572}">
      <dgm:prSet/>
      <dgm:spPr/>
      <dgm:t>
        <a:bodyPr/>
        <a:lstStyle/>
        <a:p>
          <a:r>
            <a:rPr lang="en-US" dirty="0"/>
            <a:t>Find a “Lead Rep” for the local</a:t>
          </a:r>
        </a:p>
      </dgm:t>
    </dgm:pt>
    <dgm:pt modelId="{A2A350F1-E8C4-4EAF-91BB-7DE8A14D726B}" type="parTrans" cxnId="{BFE1F434-84D0-4A5D-8DD4-AF93DCA57A66}">
      <dgm:prSet/>
      <dgm:spPr/>
      <dgm:t>
        <a:bodyPr/>
        <a:lstStyle/>
        <a:p>
          <a:endParaRPr lang="en-US"/>
        </a:p>
      </dgm:t>
    </dgm:pt>
    <dgm:pt modelId="{01E535F7-964C-4D0B-879A-D56DD9F0DAEE}" type="sibTrans" cxnId="{BFE1F434-84D0-4A5D-8DD4-AF93DCA57A66}">
      <dgm:prSet/>
      <dgm:spPr/>
      <dgm:t>
        <a:bodyPr/>
        <a:lstStyle/>
        <a:p>
          <a:endParaRPr lang="en-US"/>
        </a:p>
      </dgm:t>
    </dgm:pt>
    <dgm:pt modelId="{4D072A83-688D-4304-8056-AF7DA13FA8E7}" type="pres">
      <dgm:prSet presAssocID="{1BBC0ED9-36D2-418C-A32E-4CC868D621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778021-E523-4F07-8849-D93AA2A66237}" type="pres">
      <dgm:prSet presAssocID="{E40EA96E-609D-40DF-A31C-538CAC85008E}" presName="hierRoot1" presStyleCnt="0"/>
      <dgm:spPr/>
    </dgm:pt>
    <dgm:pt modelId="{6C535113-89B0-4C33-9E47-67C22820ADAB}" type="pres">
      <dgm:prSet presAssocID="{E40EA96E-609D-40DF-A31C-538CAC85008E}" presName="composite" presStyleCnt="0"/>
      <dgm:spPr/>
    </dgm:pt>
    <dgm:pt modelId="{81CF7445-E3B4-4C32-8691-2E594DAFEF2C}" type="pres">
      <dgm:prSet presAssocID="{E40EA96E-609D-40DF-A31C-538CAC85008E}" presName="background" presStyleLbl="node0" presStyleIdx="0" presStyleCnt="2"/>
      <dgm:spPr/>
    </dgm:pt>
    <dgm:pt modelId="{B996D259-960E-4B3C-9D43-37E85C3FBC0F}" type="pres">
      <dgm:prSet presAssocID="{E40EA96E-609D-40DF-A31C-538CAC85008E}" presName="text" presStyleLbl="fgAcc0" presStyleIdx="0" presStyleCnt="2">
        <dgm:presLayoutVars>
          <dgm:chPref val="3"/>
        </dgm:presLayoutVars>
      </dgm:prSet>
      <dgm:spPr/>
    </dgm:pt>
    <dgm:pt modelId="{78B5EE8E-D839-4EEE-AC3A-C209EE2AD91C}" type="pres">
      <dgm:prSet presAssocID="{E40EA96E-609D-40DF-A31C-538CAC85008E}" presName="hierChild2" presStyleCnt="0"/>
      <dgm:spPr/>
    </dgm:pt>
    <dgm:pt modelId="{D1E6F126-28CC-4F89-8B9B-19D654BF7202}" type="pres">
      <dgm:prSet presAssocID="{2555CD7F-4D59-4B51-BA1C-C5E718BD5572}" presName="hierRoot1" presStyleCnt="0"/>
      <dgm:spPr/>
    </dgm:pt>
    <dgm:pt modelId="{F76695A8-8C0E-486A-88C5-9ACDE4C22581}" type="pres">
      <dgm:prSet presAssocID="{2555CD7F-4D59-4B51-BA1C-C5E718BD5572}" presName="composite" presStyleCnt="0"/>
      <dgm:spPr/>
    </dgm:pt>
    <dgm:pt modelId="{BF787D9A-75A0-4BAE-8B82-EB22DDA52E12}" type="pres">
      <dgm:prSet presAssocID="{2555CD7F-4D59-4B51-BA1C-C5E718BD5572}" presName="background" presStyleLbl="node0" presStyleIdx="1" presStyleCnt="2"/>
      <dgm:spPr/>
    </dgm:pt>
    <dgm:pt modelId="{33C8C1DA-B150-4E51-B882-D512E0E3D2D9}" type="pres">
      <dgm:prSet presAssocID="{2555CD7F-4D59-4B51-BA1C-C5E718BD5572}" presName="text" presStyleLbl="fgAcc0" presStyleIdx="1" presStyleCnt="2">
        <dgm:presLayoutVars>
          <dgm:chPref val="3"/>
        </dgm:presLayoutVars>
      </dgm:prSet>
      <dgm:spPr/>
    </dgm:pt>
    <dgm:pt modelId="{307F76B9-0A8B-4A92-BDA6-8252F6626E29}" type="pres">
      <dgm:prSet presAssocID="{2555CD7F-4D59-4B51-BA1C-C5E718BD5572}" presName="hierChild2" presStyleCnt="0"/>
      <dgm:spPr/>
    </dgm:pt>
  </dgm:ptLst>
  <dgm:cxnLst>
    <dgm:cxn modelId="{BFE1F434-84D0-4A5D-8DD4-AF93DCA57A66}" srcId="{1BBC0ED9-36D2-418C-A32E-4CC868D62133}" destId="{2555CD7F-4D59-4B51-BA1C-C5E718BD5572}" srcOrd="1" destOrd="0" parTransId="{A2A350F1-E8C4-4EAF-91BB-7DE8A14D726B}" sibTransId="{01E535F7-964C-4D0B-879A-D56DD9F0DAEE}"/>
    <dgm:cxn modelId="{7F49F535-6300-4A9C-B3B2-C776AF2A41E7}" srcId="{1BBC0ED9-36D2-418C-A32E-4CC868D62133}" destId="{E40EA96E-609D-40DF-A31C-538CAC85008E}" srcOrd="0" destOrd="0" parTransId="{9D4135AD-3A0D-467A-8336-BD7AF11F8B8A}" sibTransId="{937B2479-4953-48EE-BFF6-B8D088714F5C}"/>
    <dgm:cxn modelId="{C0CEE876-40EC-4C5F-AE6B-B56B66A270EF}" type="presOf" srcId="{E40EA96E-609D-40DF-A31C-538CAC85008E}" destId="{B996D259-960E-4B3C-9D43-37E85C3FBC0F}" srcOrd="0" destOrd="0" presId="urn:microsoft.com/office/officeart/2005/8/layout/hierarchy1"/>
    <dgm:cxn modelId="{6F41ADDA-D153-414A-8334-CD68E77ECBBC}" type="presOf" srcId="{2555CD7F-4D59-4B51-BA1C-C5E718BD5572}" destId="{33C8C1DA-B150-4E51-B882-D512E0E3D2D9}" srcOrd="0" destOrd="0" presId="urn:microsoft.com/office/officeart/2005/8/layout/hierarchy1"/>
    <dgm:cxn modelId="{3501EFFF-CE02-4C64-847E-EAD7A7EF5331}" type="presOf" srcId="{1BBC0ED9-36D2-418C-A32E-4CC868D62133}" destId="{4D072A83-688D-4304-8056-AF7DA13FA8E7}" srcOrd="0" destOrd="0" presId="urn:microsoft.com/office/officeart/2005/8/layout/hierarchy1"/>
    <dgm:cxn modelId="{0ABED3A1-C2FD-4736-ACE0-7C5733C5B5FD}" type="presParOf" srcId="{4D072A83-688D-4304-8056-AF7DA13FA8E7}" destId="{B8778021-E523-4F07-8849-D93AA2A66237}" srcOrd="0" destOrd="0" presId="urn:microsoft.com/office/officeart/2005/8/layout/hierarchy1"/>
    <dgm:cxn modelId="{870A35A1-6155-444E-B769-51C2F1E8718F}" type="presParOf" srcId="{B8778021-E523-4F07-8849-D93AA2A66237}" destId="{6C535113-89B0-4C33-9E47-67C22820ADAB}" srcOrd="0" destOrd="0" presId="urn:microsoft.com/office/officeart/2005/8/layout/hierarchy1"/>
    <dgm:cxn modelId="{DFD263AE-B0F4-4239-958C-C7A35DA39C7F}" type="presParOf" srcId="{6C535113-89B0-4C33-9E47-67C22820ADAB}" destId="{81CF7445-E3B4-4C32-8691-2E594DAFEF2C}" srcOrd="0" destOrd="0" presId="urn:microsoft.com/office/officeart/2005/8/layout/hierarchy1"/>
    <dgm:cxn modelId="{9516DA59-185B-43A9-ABED-CFE7F546584E}" type="presParOf" srcId="{6C535113-89B0-4C33-9E47-67C22820ADAB}" destId="{B996D259-960E-4B3C-9D43-37E85C3FBC0F}" srcOrd="1" destOrd="0" presId="urn:microsoft.com/office/officeart/2005/8/layout/hierarchy1"/>
    <dgm:cxn modelId="{EB9F68F9-C82F-43DF-89BE-CFA102905B3B}" type="presParOf" srcId="{B8778021-E523-4F07-8849-D93AA2A66237}" destId="{78B5EE8E-D839-4EEE-AC3A-C209EE2AD91C}" srcOrd="1" destOrd="0" presId="urn:microsoft.com/office/officeart/2005/8/layout/hierarchy1"/>
    <dgm:cxn modelId="{8C4D5350-7F13-4D6F-85C3-E6FE282CE792}" type="presParOf" srcId="{4D072A83-688D-4304-8056-AF7DA13FA8E7}" destId="{D1E6F126-28CC-4F89-8B9B-19D654BF7202}" srcOrd="1" destOrd="0" presId="urn:microsoft.com/office/officeart/2005/8/layout/hierarchy1"/>
    <dgm:cxn modelId="{9B5E9710-4BA2-4DB3-A188-9FAB54C77BC1}" type="presParOf" srcId="{D1E6F126-28CC-4F89-8B9B-19D654BF7202}" destId="{F76695A8-8C0E-486A-88C5-9ACDE4C22581}" srcOrd="0" destOrd="0" presId="urn:microsoft.com/office/officeart/2005/8/layout/hierarchy1"/>
    <dgm:cxn modelId="{D1A6EEDB-8721-401D-9BAB-F05D11C55899}" type="presParOf" srcId="{F76695A8-8C0E-486A-88C5-9ACDE4C22581}" destId="{BF787D9A-75A0-4BAE-8B82-EB22DDA52E12}" srcOrd="0" destOrd="0" presId="urn:microsoft.com/office/officeart/2005/8/layout/hierarchy1"/>
    <dgm:cxn modelId="{DEFBD05C-E34E-4B9C-9D03-BC3E03610B8E}" type="presParOf" srcId="{F76695A8-8C0E-486A-88C5-9ACDE4C22581}" destId="{33C8C1DA-B150-4E51-B882-D512E0E3D2D9}" srcOrd="1" destOrd="0" presId="urn:microsoft.com/office/officeart/2005/8/layout/hierarchy1"/>
    <dgm:cxn modelId="{C0835012-20D0-4CE6-A777-842EB2554F1F}" type="presParOf" srcId="{D1E6F126-28CC-4F89-8B9B-19D654BF7202}" destId="{307F76B9-0A8B-4A92-BDA6-8252F6626E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F7445-E3B4-4C32-8691-2E594DAFEF2C}">
      <dsp:nvSpPr>
        <dsp:cNvPr id="0" name=""/>
        <dsp:cNvSpPr/>
      </dsp:nvSpPr>
      <dsp:spPr>
        <a:xfrm>
          <a:off x="943" y="324656"/>
          <a:ext cx="3311931" cy="2103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6D259-960E-4B3C-9D43-37E85C3FBC0F}">
      <dsp:nvSpPr>
        <dsp:cNvPr id="0" name=""/>
        <dsp:cNvSpPr/>
      </dsp:nvSpPr>
      <dsp:spPr>
        <a:xfrm>
          <a:off x="368935" y="674249"/>
          <a:ext cx="3311931" cy="2103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Delegate to another officer</a:t>
          </a:r>
        </a:p>
      </dsp:txBody>
      <dsp:txXfrm>
        <a:off x="430532" y="735846"/>
        <a:ext cx="3188737" cy="1979882"/>
      </dsp:txXfrm>
    </dsp:sp>
    <dsp:sp modelId="{BF787D9A-75A0-4BAE-8B82-EB22DDA52E12}">
      <dsp:nvSpPr>
        <dsp:cNvPr id="0" name=""/>
        <dsp:cNvSpPr/>
      </dsp:nvSpPr>
      <dsp:spPr>
        <a:xfrm>
          <a:off x="4048860" y="324656"/>
          <a:ext cx="3311931" cy="2103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8C1DA-B150-4E51-B882-D512E0E3D2D9}">
      <dsp:nvSpPr>
        <dsp:cNvPr id="0" name=""/>
        <dsp:cNvSpPr/>
      </dsp:nvSpPr>
      <dsp:spPr>
        <a:xfrm>
          <a:off x="4416852" y="674249"/>
          <a:ext cx="3311931" cy="2103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Find a “Lead Rep” for the local</a:t>
          </a:r>
        </a:p>
      </dsp:txBody>
      <dsp:txXfrm>
        <a:off x="4478449" y="735846"/>
        <a:ext cx="3188737" cy="1979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84F2-390D-46DE-A83A-4F334A1E5905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1861-D173-4550-82E1-01AD3BE4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82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84F2-390D-46DE-A83A-4F334A1E5905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1861-D173-4550-82E1-01AD3BE4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84F2-390D-46DE-A83A-4F334A1E5905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1861-D173-4550-82E1-01AD3BE4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0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84F2-390D-46DE-A83A-4F334A1E5905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1861-D173-4550-82E1-01AD3BE4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5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84F2-390D-46DE-A83A-4F334A1E5905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1861-D173-4550-82E1-01AD3BE4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02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84F2-390D-46DE-A83A-4F334A1E5905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1861-D173-4550-82E1-01AD3BE4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84F2-390D-46DE-A83A-4F334A1E5905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1861-D173-4550-82E1-01AD3BE411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8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84F2-390D-46DE-A83A-4F334A1E5905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1861-D173-4550-82E1-01AD3BE4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84F2-390D-46DE-A83A-4F334A1E5905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1861-D173-4550-82E1-01AD3BE4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84F2-390D-46DE-A83A-4F334A1E5905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1861-D173-4550-82E1-01AD3BE4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1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1E84F2-390D-46DE-A83A-4F334A1E5905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1861-D173-4550-82E1-01AD3BE4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F1E84F2-390D-46DE-A83A-4F334A1E5905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0A71861-D173-4550-82E1-01AD3BE41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D4C93-0949-B2A6-0B01-3321B9B98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8891"/>
            <a:ext cx="8991600" cy="1645920"/>
          </a:xfrm>
        </p:spPr>
        <p:txBody>
          <a:bodyPr>
            <a:normAutofit/>
          </a:bodyPr>
          <a:lstStyle/>
          <a:p>
            <a:r>
              <a:rPr lang="en-US" sz="4400" dirty="0"/>
              <a:t>The Importance of Building Reps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DBAAE-18EE-DA0B-A8D5-8D8AFF833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96052"/>
            <a:ext cx="8991600" cy="123075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The Foundation of a Strong Union &amp; Local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Mike Hennessey, Director of Field Services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8" name="Graphic 17" descr="City">
            <a:extLst>
              <a:ext uri="{FF2B5EF4-FFF2-40B4-BE49-F238E27FC236}">
                <a16:creationId xmlns:a16="http://schemas.microsoft.com/office/drawing/2014/main" id="{066488A8-C491-77BB-70EF-D407078653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67820" y="1501034"/>
            <a:ext cx="2456360" cy="2285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0E21DE-7076-F456-99A6-AAAA0FB1B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1098"/>
            <a:ext cx="10591800" cy="16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25B3-0463-16C5-275E-FDE9A0E3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2435"/>
            <a:ext cx="7729728" cy="1188720"/>
          </a:xfrm>
        </p:spPr>
        <p:txBody>
          <a:bodyPr/>
          <a:lstStyle/>
          <a:p>
            <a:r>
              <a:rPr lang="en-US" b="1" dirty="0"/>
              <a:t>Creating a Local Communication Chain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BC0EE-3115-D526-A65A-17473EE55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76400"/>
            <a:ext cx="7729728" cy="485916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400" b="1" dirty="0"/>
              <a:t>Step 1: Local Officers</a:t>
            </a:r>
            <a:endParaRPr lang="en-US" sz="3400" dirty="0"/>
          </a:p>
          <a:p>
            <a:pPr algn="ctr"/>
            <a:r>
              <a:rPr lang="en-US" sz="3400" dirty="0"/>
              <a:t>President, Vice President, Secretary, Treasurer, and other leaders.</a:t>
            </a:r>
          </a:p>
          <a:p>
            <a:pPr marL="0" indent="0" algn="ctr">
              <a:buNone/>
            </a:pPr>
            <a:r>
              <a:rPr lang="en-US" sz="6300" dirty="0"/>
              <a:t>⬇</a:t>
            </a:r>
          </a:p>
          <a:p>
            <a:pPr marL="0" indent="0" algn="ctr">
              <a:buNone/>
            </a:pPr>
            <a:r>
              <a:rPr lang="en-US" sz="3400" b="1" dirty="0"/>
              <a:t>Step 2: Building Representatives</a:t>
            </a:r>
            <a:endParaRPr lang="en-US" sz="3400" dirty="0"/>
          </a:p>
          <a:p>
            <a:pPr algn="ctr"/>
            <a:r>
              <a:rPr lang="en-US" sz="3400" dirty="0"/>
              <a:t>One or more representatives in every worksite.</a:t>
            </a:r>
          </a:p>
          <a:p>
            <a:pPr marL="0" indent="0" algn="ctr">
              <a:buNone/>
            </a:pPr>
            <a:r>
              <a:rPr lang="en-US" sz="6300" dirty="0"/>
              <a:t>⬇</a:t>
            </a:r>
          </a:p>
          <a:p>
            <a:pPr marL="0" indent="0" algn="ctr">
              <a:buNone/>
            </a:pPr>
            <a:r>
              <a:rPr lang="en-US" sz="3400" b="1" dirty="0"/>
              <a:t>Step 3: Members</a:t>
            </a:r>
            <a:endParaRPr lang="en-US" sz="3400" dirty="0"/>
          </a:p>
          <a:p>
            <a:pPr algn="ctr"/>
            <a:r>
              <a:rPr lang="en-US" sz="3400" dirty="0"/>
              <a:t>Every educator and school employee.</a:t>
            </a:r>
          </a:p>
          <a:p>
            <a:pPr marL="0" indent="0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en-US" sz="3800" i="1" u="sng" dirty="0"/>
              <a:t>This creates a structured and reliable communication network.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D85578-1E4B-4014-9D52-E7689475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50B3F-9390-4CA1-B3C8-91529289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1A9A7-B832-7BC4-9771-51DC229D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518" y="1059838"/>
            <a:ext cx="3632052" cy="473832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300" b="1">
                <a:solidFill>
                  <a:schemeClr val="bg1"/>
                </a:solidFill>
              </a:rPr>
              <a:t>Communication Chain Example</a:t>
            </a:r>
            <a:endParaRPr lang="en-US" sz="23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50A59-73F4-BB96-5546-F5BDBEEF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57" y="152400"/>
            <a:ext cx="5856514" cy="6629400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/>
              <a:t>Leadership Sends Information</a:t>
            </a:r>
            <a:endParaRPr lang="en-US" sz="2800" dirty="0"/>
          </a:p>
          <a:p>
            <a:pPr algn="ctr">
              <a:lnSpc>
                <a:spcPct val="90000"/>
              </a:lnSpc>
            </a:pPr>
            <a:r>
              <a:rPr lang="en-US" sz="2800" dirty="0"/>
              <a:t>Local President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500" dirty="0"/>
              <a:t>⬇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highlight>
                  <a:srgbClr val="FFFF00"/>
                </a:highlight>
              </a:rPr>
              <a:t>Building Representatives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500" dirty="0"/>
              <a:t>⬇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Members in Each Building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/>
              <a:t>Information Flows Back Up</a:t>
            </a:r>
            <a:endParaRPr lang="en-US" sz="2800" dirty="0"/>
          </a:p>
          <a:p>
            <a:pPr algn="ctr">
              <a:lnSpc>
                <a:spcPct val="90000"/>
              </a:lnSpc>
            </a:pPr>
            <a:r>
              <a:rPr lang="en-US" sz="2800" dirty="0"/>
              <a:t>Local Leadership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500" dirty="0"/>
              <a:t>⬆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highlight>
                  <a:srgbClr val="FFFF00"/>
                </a:highlight>
              </a:rPr>
              <a:t>Building Representatives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500" dirty="0"/>
              <a:t>⬆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Members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000" i="1" u="sng" dirty="0"/>
              <a:t>Communication must flow both directions</a:t>
            </a:r>
            <a:r>
              <a:rPr lang="en-US" sz="1500" i="1" u="sng" dirty="0"/>
              <a:t>.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766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D36FD5-B087-5EE0-0800-E31A1435D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12388" r="56672" b="26991"/>
          <a:stretch>
            <a:fillRect/>
          </a:stretch>
        </p:blipFill>
        <p:spPr>
          <a:xfrm>
            <a:off x="2671572" y="130470"/>
            <a:ext cx="6848856" cy="659706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3CE29D7-61D7-E92E-3AD7-B82D11B1BE51}"/>
              </a:ext>
            </a:extLst>
          </p:cNvPr>
          <p:cNvSpPr/>
          <p:nvPr/>
        </p:nvSpPr>
        <p:spPr>
          <a:xfrm>
            <a:off x="9592056" y="1892808"/>
            <a:ext cx="1581912" cy="40142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9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FEDED-801D-1CFF-5B50-00567F261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3837"/>
          <a:stretch>
            <a:fillRect/>
          </a:stretch>
        </p:blipFill>
        <p:spPr>
          <a:xfrm>
            <a:off x="1542288" y="35745"/>
            <a:ext cx="9107424" cy="6786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5A1E74-811C-8D68-768B-4D47D7ACD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426" y="2063321"/>
            <a:ext cx="16155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7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A7CB60-7124-3391-A1CC-4C648F591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13140" r="54849" b="23102"/>
          <a:stretch>
            <a:fillRect/>
          </a:stretch>
        </p:blipFill>
        <p:spPr>
          <a:xfrm>
            <a:off x="2681937" y="77724"/>
            <a:ext cx="6828125" cy="6702552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FB84FA26-E0E4-FB5B-96A5-7DB3B207C650}"/>
              </a:ext>
            </a:extLst>
          </p:cNvPr>
          <p:cNvSpPr/>
          <p:nvPr/>
        </p:nvSpPr>
        <p:spPr>
          <a:xfrm>
            <a:off x="9665510" y="2048256"/>
            <a:ext cx="1563322" cy="390448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237DE5-8F28-C55B-AA4B-34BB160CA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5464"/>
          <a:stretch>
            <a:fillRect/>
          </a:stretch>
        </p:blipFill>
        <p:spPr>
          <a:xfrm>
            <a:off x="1928219" y="0"/>
            <a:ext cx="8335561" cy="6784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4933EB-6701-D31B-748C-7C77439F0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02" y="2125592"/>
            <a:ext cx="1597290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00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30FE0-C542-45A1-BCD8-93578700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51" y="640080"/>
            <a:ext cx="8924024" cy="520099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543" y="825096"/>
            <a:ext cx="8549640" cy="4830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7904E-00CD-1471-35D9-4E0E7DB68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0" y="272142"/>
            <a:ext cx="7326146" cy="658585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404040"/>
                </a:solidFill>
              </a:rPr>
              <a:t>Recommended Communication Methods</a:t>
            </a:r>
            <a:endParaRPr lang="en-US" sz="30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404040"/>
                </a:solidFill>
              </a:rPr>
              <a:t>Email Group</a:t>
            </a:r>
            <a:endParaRPr lang="en-US" sz="24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</a:rPr>
              <a:t>All building representatives included.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404040"/>
                </a:solidFill>
              </a:rPr>
              <a:t>Text Messaging Group</a:t>
            </a:r>
            <a:endParaRPr lang="en-US" sz="24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</a:rPr>
              <a:t>For urgent updates.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404040"/>
                </a:solidFill>
              </a:rPr>
              <a:t>Monthly Building Rep Meetings</a:t>
            </a:r>
            <a:endParaRPr lang="en-US" sz="24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</a:rPr>
              <a:t>Virtual or in-person.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404040"/>
                </a:solidFill>
              </a:rPr>
              <a:t>Shared Contact List</a:t>
            </a:r>
            <a:endParaRPr lang="en-US" sz="24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</a:rPr>
              <a:t>Keep current phone numbers and emails.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404040"/>
                </a:solidFill>
              </a:rPr>
              <a:t>Digital Collaboration Platform</a:t>
            </a:r>
            <a:endParaRPr lang="en-US" sz="2400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</a:rPr>
              <a:t>GroupMe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</a:rPr>
              <a:t>Remind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</a:rPr>
              <a:t>Microsoft Teams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</a:rPr>
              <a:t>Google Groups</a:t>
            </a:r>
          </a:p>
          <a:p>
            <a:pPr marL="0" indent="0">
              <a:lnSpc>
                <a:spcPct val="90000"/>
              </a:lnSpc>
              <a:buNone/>
            </a:pPr>
            <a:endParaRPr lang="en-US" sz="900" dirty="0">
              <a:solidFill>
                <a:srgbClr val="404040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000" i="1" u="sng" dirty="0">
                <a:solidFill>
                  <a:srgbClr val="404040"/>
                </a:solidFill>
              </a:rPr>
              <a:t>Choose tools your reps will actually consistently</a:t>
            </a:r>
            <a:r>
              <a:rPr lang="en-US" sz="2400" i="1" u="sng" dirty="0">
                <a:solidFill>
                  <a:srgbClr val="40404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18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7EC32-34C2-596F-5799-B62B3939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029" y="825096"/>
            <a:ext cx="5225141" cy="50159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Tools for a Strong Communication Network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8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D413-C307-DF7E-9455-F9D6D00D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much or Too busy?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FEF8B6-5C06-AE12-7FAF-05ACC74237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99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7AFAE-4003-7FAD-95CA-88D461EDF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3" y="1230087"/>
            <a:ext cx="4207612" cy="42998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300" b="1">
                <a:solidFill>
                  <a:srgbClr val="FFFFFF"/>
                </a:solidFill>
              </a:rPr>
              <a:t>Monthly Building Rep Check-In Structure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0F397-A753-BA07-A1F0-0BD2A4754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4" y="141515"/>
            <a:ext cx="6730595" cy="645522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/>
              <a:t>Sample Agenda</a:t>
            </a:r>
            <a:endParaRPr lang="en-US" sz="3200" dirty="0"/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dirty="0"/>
              <a:t>County policy concerns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dirty="0"/>
              <a:t>Workplace issues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dirty="0"/>
              <a:t>Membership updates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dirty="0"/>
              <a:t>Upcoming events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dirty="0"/>
              <a:t>Legislative updates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dirty="0"/>
              <a:t>Organizing opportunities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dirty="0"/>
              <a:t>Questions from buildings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/>
              <a:t>Time Required: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30–45 minutes per month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200" i="1" u="sng" dirty="0"/>
              <a:t>Regular communication prevents surprises.</a:t>
            </a:r>
          </a:p>
        </p:txBody>
      </p:sp>
    </p:spTree>
    <p:extLst>
      <p:ext uri="{BB962C8B-B14F-4D97-AF65-F5344CB8AC3E}">
        <p14:creationId xmlns:p14="http://schemas.microsoft.com/office/powerpoint/2010/main" val="2263056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FB9B9-C9EB-5440-1F94-698A435C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81" y="105666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Expectations for Building Representatives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5E3C6-3257-57AF-C77E-3CC5FE0E6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1939376"/>
            <a:ext cx="7293429" cy="481295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000" b="1" dirty="0">
                <a:solidFill>
                  <a:schemeClr val="bg1"/>
                </a:solidFill>
              </a:rPr>
              <a:t>Ask Every Rep To:</a:t>
            </a:r>
            <a:endParaRPr lang="en-US" sz="3000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Share information promptly.</a:t>
            </a:r>
          </a:p>
          <a:p>
            <a:pPr lvl="0"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Communicate with all members in their building.</a:t>
            </a:r>
          </a:p>
          <a:p>
            <a:pPr lvl="0"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Attend rep meetings.</a:t>
            </a:r>
          </a:p>
          <a:p>
            <a:pPr lvl="0"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Report concerns.</a:t>
            </a:r>
          </a:p>
          <a:p>
            <a:pPr lvl="0"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Welcome new employees and do a membership ask.</a:t>
            </a:r>
          </a:p>
          <a:p>
            <a:pPr lvl="0"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Encourage member participation.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000" b="1" dirty="0">
                <a:solidFill>
                  <a:schemeClr val="bg1"/>
                </a:solidFill>
              </a:rPr>
              <a:t>Keep Expectations Realistic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600" i="1" u="sng" dirty="0">
                <a:solidFill>
                  <a:schemeClr val="bg1"/>
                </a:solidFill>
              </a:rPr>
              <a:t>Building representatives are volunteers and need to be supported by local leadership.</a:t>
            </a:r>
          </a:p>
          <a:p>
            <a:pPr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7" name="Graphic 6" descr="Customer Review">
            <a:extLst>
              <a:ext uri="{FF2B5EF4-FFF2-40B4-BE49-F238E27FC236}">
                <a16:creationId xmlns:a16="http://schemas.microsoft.com/office/drawing/2014/main" id="{11B93DE6-06BF-0BC5-D92F-110CBCEF4D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19870" y="1614253"/>
            <a:ext cx="3428662" cy="34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A3764AE-D7B7-4CB5-A0E1-2885E459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8ED65-7337-F7C9-4AFA-20B66AB0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63" y="2099144"/>
            <a:ext cx="3610691" cy="2673194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 Building Representatives Matter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9C095C-3AB6-49D8-9436-3672566FE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50B9-A594-D655-0C3B-5BBC3A42E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1" y="97971"/>
            <a:ext cx="7271656" cy="664028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What are Building Reps?</a:t>
            </a: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The union's eyes and ears in each worksite.</a:t>
            </a:r>
          </a:p>
          <a:p>
            <a:pPr lvl="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The first point of contact for members.</a:t>
            </a:r>
          </a:p>
          <a:p>
            <a:pPr lvl="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A trusted source of information.</a:t>
            </a:r>
          </a:p>
          <a:p>
            <a:pPr lvl="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A bridge between members and local leadership.</a:t>
            </a:r>
          </a:p>
          <a:p>
            <a:pPr lvl="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Leaders who help identify and solve workplace issues early.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What are consequences of not having Building Reps?</a:t>
            </a:r>
            <a:endParaRPr lang="en-US" sz="2400" dirty="0">
              <a:solidFill>
                <a:schemeClr val="tx1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Information moves slowly and poorly.</a:t>
            </a:r>
          </a:p>
          <a:p>
            <a:pPr lvl="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Member concerns may go unheard.</a:t>
            </a:r>
          </a:p>
          <a:p>
            <a:pPr lvl="0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Leadership becomes disconnected from worksites.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Organizing efforts become more difficult.</a:t>
            </a:r>
          </a:p>
        </p:txBody>
      </p:sp>
    </p:spTree>
    <p:extLst>
      <p:ext uri="{BB962C8B-B14F-4D97-AF65-F5344CB8AC3E}">
        <p14:creationId xmlns:p14="http://schemas.microsoft.com/office/powerpoint/2010/main" val="16406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764AE-D7B7-4CB5-A0E1-2885E459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9970D-8455-EDC3-8849-457387E7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63" y="2099144"/>
            <a:ext cx="3610691" cy="2673194"/>
          </a:xfr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</a:rPr>
              <a:t>Supporting Your Building Representatives</a:t>
            </a:r>
            <a:endParaRPr lang="en-US" sz="2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9C095C-3AB6-49D8-9436-3672566FE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DEB56-A625-1BEE-0F1A-9EBB8EC1A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829" y="87085"/>
            <a:ext cx="7217228" cy="6509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Local Officers Should: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Share clear and concise information.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Recognize representatives publicly.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Offer mentorship and support.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Respond quickly when reps raise concerns.</a:t>
            </a: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Celebrate successes.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i="1" u="sng" dirty="0">
                <a:solidFill>
                  <a:schemeClr val="tx1"/>
                </a:solidFill>
              </a:rPr>
              <a:t>Strong support creates strong representatives.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04CD9413-F145-D03C-2041-505F87B32B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905" r="9206" b="1"/>
          <a:stretch>
            <a:fillRect/>
          </a:stretch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4E260-F920-B61C-8AA8-A0D76E14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Measuring Success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62EAD-E8C5-6ACB-835F-FCF0E1FB4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971" y="119743"/>
            <a:ext cx="5900058" cy="6574971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Ask Yourself:</a:t>
            </a:r>
          </a:p>
          <a:p>
            <a:pPr lvl="0"/>
            <a:r>
              <a:rPr lang="en-US" sz="3200" dirty="0"/>
              <a:t>Does every building have a representative?</a:t>
            </a:r>
          </a:p>
          <a:p>
            <a:pPr lvl="0"/>
            <a:r>
              <a:rPr lang="en-US" sz="3200" dirty="0"/>
              <a:t>Do members know who their rep is?</a:t>
            </a:r>
          </a:p>
          <a:p>
            <a:pPr lvl="0"/>
            <a:r>
              <a:rPr lang="en-US" sz="3200" dirty="0"/>
              <a:t>Are reps communicating regularly with leadership?</a:t>
            </a:r>
          </a:p>
          <a:p>
            <a:pPr lvl="0"/>
            <a:r>
              <a:rPr lang="en-US" sz="3200" dirty="0"/>
              <a:t>Are issues reaching leadership quickly?</a:t>
            </a:r>
          </a:p>
          <a:p>
            <a:pPr lvl="0"/>
            <a:r>
              <a:rPr lang="en-US" sz="3200" dirty="0"/>
              <a:t>Are members more engaged than they were a year ago?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If the answer is yes, your communication network is working.</a:t>
            </a:r>
          </a:p>
        </p:txBody>
      </p:sp>
    </p:spTree>
    <p:extLst>
      <p:ext uri="{BB962C8B-B14F-4D97-AF65-F5344CB8AC3E}">
        <p14:creationId xmlns:p14="http://schemas.microsoft.com/office/powerpoint/2010/main" val="33478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E6B09-5DA4-FB6B-E91B-D1DED9F9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b="1" dirty="0"/>
              <a:t>Action Plan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4EEBF3-D892-D075-23D6-C8A001E87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57" y="1843590"/>
            <a:ext cx="9339943" cy="3653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404040"/>
                </a:solidFill>
              </a:rPr>
              <a:t>Within the Next 30 Days</a:t>
            </a:r>
            <a:endParaRPr lang="en-US" sz="28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404040"/>
                </a:solidFill>
              </a:rPr>
              <a:t>✓ Identify buildings without representatives.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404040"/>
                </a:solidFill>
              </a:rPr>
              <a:t>✓ Recruit new building reps.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404040"/>
                </a:solidFill>
              </a:rPr>
              <a:t>✓ Create a master contact list.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404040"/>
                </a:solidFill>
              </a:rPr>
              <a:t>✓ Establish a building rep communication group.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404040"/>
                </a:solidFill>
              </a:rPr>
              <a:t>✓ Schedule monthly rep meetings.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404040"/>
                </a:solidFill>
              </a:rPr>
              <a:t>✓ Clearly define expectations and support systems for reps.</a:t>
            </a:r>
          </a:p>
        </p:txBody>
      </p:sp>
    </p:spTree>
    <p:extLst>
      <p:ext uri="{BB962C8B-B14F-4D97-AF65-F5344CB8AC3E}">
        <p14:creationId xmlns:p14="http://schemas.microsoft.com/office/powerpoint/2010/main" val="2944998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4A1C6-5D74-7B72-1A5D-94B2A53F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/>
              <a:t>Building Rep conferences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3B53A6-6467-47C1-42B9-E914CCE99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6029" y="84528"/>
            <a:ext cx="6618514" cy="66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4F64-AB1A-66D2-0C26-5BE63652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0921"/>
            <a:ext cx="7729728" cy="1188720"/>
          </a:xfrm>
        </p:spPr>
        <p:txBody>
          <a:bodyPr/>
          <a:lstStyle/>
          <a:p>
            <a:r>
              <a:rPr lang="en-US" b="1" dirty="0"/>
              <a:t>Simple facts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BFF07-6264-97F0-3B69-0A1719962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513114"/>
            <a:ext cx="11506200" cy="5018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Strong Locals Are Built One Building at a Time</a:t>
            </a:r>
            <a:endParaRPr lang="en-US" sz="3200" dirty="0"/>
          </a:p>
          <a:p>
            <a:r>
              <a:rPr lang="en-US" sz="3200" dirty="0"/>
              <a:t>Building representatives transform a union from a small group of officers into a network of leaders throughout every school and worksite.</a:t>
            </a:r>
          </a:p>
          <a:p>
            <a:r>
              <a:rPr lang="en-US" sz="3200" dirty="0"/>
              <a:t>When every building has a trusted representative, members stay informed, concerns are addressed early, and the union becomes stronger, more responsive, and more effective for everyone.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4800" b="1" i="1" u="sng" dirty="0"/>
              <a:t>Building Representatives Are the Backbone of Local &amp; Union Strength.</a:t>
            </a:r>
            <a:endParaRPr lang="en-US" sz="4800" i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8AF9-2DD7-36CA-E590-A85A8183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02" y="150223"/>
            <a:ext cx="5725886" cy="1469571"/>
          </a:xfrm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We are leaders…Go lead!</a:t>
            </a:r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4DB0DEB8-8047-62A2-F0F0-0EB67A5173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62" r="12572"/>
          <a:stretch>
            <a:fillRect/>
          </a:stretch>
        </p:blipFill>
        <p:spPr>
          <a:xfrm>
            <a:off x="1" y="10"/>
            <a:ext cx="6095999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5D7A5-359D-6A74-7323-42ABC7F25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01" y="1774370"/>
            <a:ext cx="5618769" cy="45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BB9EC-1CCC-B0CE-EC94-17C50978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The Building Rep’s  Role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F7716-B3AE-9B98-9B32-0FA1E0EA0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805" y="163287"/>
            <a:ext cx="6959194" cy="6444342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Core Responsibilities</a:t>
            </a:r>
            <a:endParaRPr lang="en-US" sz="2400" dirty="0"/>
          </a:p>
          <a:p>
            <a:pPr lvl="0">
              <a:lnSpc>
                <a:spcPct val="90000"/>
              </a:lnSpc>
            </a:pPr>
            <a:r>
              <a:rPr lang="en-US" sz="2000" dirty="0"/>
              <a:t>Welcome new employees and give membership ask.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Share union information and updates.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Listen to member concerns.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Identify workplace issues before they become major problems.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Encourage participation in union activities.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Help build solidarity among staff.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Connect members with local officers when assistance is needed.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Building Reps Are Not Expected To:</a:t>
            </a:r>
            <a:endParaRPr lang="en-US" sz="2400" dirty="0"/>
          </a:p>
          <a:p>
            <a:pPr lvl="0">
              <a:lnSpc>
                <a:spcPct val="90000"/>
              </a:lnSpc>
            </a:pPr>
            <a:r>
              <a:rPr lang="en-US" sz="2000" dirty="0"/>
              <a:t>Handle grievances.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Have all the answers.</a:t>
            </a:r>
          </a:p>
          <a:p>
            <a:pPr lvl="0">
              <a:lnSpc>
                <a:spcPct val="90000"/>
              </a:lnSpc>
            </a:pPr>
            <a:r>
              <a:rPr lang="en-US" sz="2000" dirty="0"/>
              <a:t>Just be a “mailbox stuffer”.</a:t>
            </a:r>
          </a:p>
          <a:p>
            <a:pPr lvl="0"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i="1" u="sng" dirty="0"/>
              <a:t>Their role is to connect, communicate, and engage.</a:t>
            </a: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81178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4CED-829C-2523-68C0-4ECCC5D5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3" y="1444753"/>
            <a:ext cx="437943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en-US" sz="2700" b="1">
                <a:solidFill>
                  <a:srgbClr val="FFFFFF"/>
                </a:solidFill>
              </a:rPr>
              <a:t>Building Representatives Increase Union Strength</a:t>
            </a:r>
            <a:endParaRPr lang="en-US" sz="2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A14F-F765-98CC-6105-9C4F96B56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456" y="163287"/>
            <a:ext cx="6368143" cy="627017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 Building Rep Networks Lead To: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Higher membership engagement.</a:t>
            </a:r>
          </a:p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participation in actions and campaigns.</a:t>
            </a:r>
          </a:p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accurate understanding of workplace concerns.</a:t>
            </a:r>
          </a:p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Faster response to emerging issues.</a:t>
            </a:r>
          </a:p>
          <a:p>
            <a:pPr lvl="0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Greater member trust in union leadership.</a:t>
            </a:r>
          </a:p>
          <a:p>
            <a:pPr marL="0" lvl="0" indent="0"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union is only as strong as its connection to members in every building.</a:t>
            </a:r>
          </a:p>
        </p:txBody>
      </p:sp>
    </p:spTree>
    <p:extLst>
      <p:ext uri="{BB962C8B-B14F-4D97-AF65-F5344CB8AC3E}">
        <p14:creationId xmlns:p14="http://schemas.microsoft.com/office/powerpoint/2010/main" val="321031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393D-0636-4EEB-4FDF-2AAC22E3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693" y="97970"/>
            <a:ext cx="7729728" cy="1188720"/>
          </a:xfrm>
        </p:spPr>
        <p:txBody>
          <a:bodyPr/>
          <a:lstStyle/>
          <a:p>
            <a:r>
              <a:rPr lang="en-US" b="1" dirty="0"/>
              <a:t>Building Representatives Help Solve Problems Early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11DD9-8835-DDF4-FECF-9CD34948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393371"/>
            <a:ext cx="10765972" cy="53666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Consider This Scenario: </a:t>
            </a:r>
            <a:r>
              <a:rPr lang="en-US" sz="2400" dirty="0"/>
              <a:t>A new scheduling issue affects teachers in one school.</a:t>
            </a:r>
          </a:p>
          <a:p>
            <a:pPr marL="0" indent="0">
              <a:buNone/>
            </a:pPr>
            <a:r>
              <a:rPr lang="en-US" sz="2400" dirty="0"/>
              <a:t>Without a Building Rep:</a:t>
            </a:r>
          </a:p>
          <a:p>
            <a:pPr lvl="0"/>
            <a:r>
              <a:rPr lang="en-US" sz="2400" dirty="0"/>
              <a:t>Members complain privately.</a:t>
            </a:r>
          </a:p>
          <a:p>
            <a:pPr lvl="0"/>
            <a:r>
              <a:rPr lang="en-US" sz="2400" dirty="0"/>
              <a:t>Rumors spread.</a:t>
            </a:r>
          </a:p>
          <a:p>
            <a:pPr lvl="0"/>
            <a:r>
              <a:rPr lang="en-US" sz="2400" dirty="0"/>
              <a:t>Leadership learns about the issue weeks later or not at all.</a:t>
            </a:r>
          </a:p>
          <a:p>
            <a:pPr lvl="0"/>
            <a:r>
              <a:rPr lang="en-US" sz="2400" dirty="0"/>
              <a:t>“What’s the Union doing about this?”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With a Building Rep:</a:t>
            </a:r>
          </a:p>
          <a:p>
            <a:pPr lvl="0"/>
            <a:r>
              <a:rPr lang="en-US" sz="2400" dirty="0"/>
              <a:t>Concerns are identified immediately.</a:t>
            </a:r>
          </a:p>
          <a:p>
            <a:pPr lvl="0"/>
            <a:r>
              <a:rPr lang="en-US" sz="2400" dirty="0"/>
              <a:t>Accurate information is gathered.</a:t>
            </a:r>
          </a:p>
          <a:p>
            <a:pPr lvl="0"/>
            <a:r>
              <a:rPr lang="en-US" sz="2400" dirty="0"/>
              <a:t>Leadership can respond quickly.</a:t>
            </a:r>
          </a:p>
          <a:p>
            <a:pPr lvl="0"/>
            <a:r>
              <a:rPr lang="en-US" sz="2400" dirty="0"/>
              <a:t>Members feel supported and informed.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AD664-98D7-FC43-B14F-943E8E8AB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6A96-37B0-6983-F158-08B58A5D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693" y="97970"/>
            <a:ext cx="7729728" cy="1188720"/>
          </a:xfrm>
        </p:spPr>
        <p:txBody>
          <a:bodyPr/>
          <a:lstStyle/>
          <a:p>
            <a:r>
              <a:rPr lang="en-US" b="1" dirty="0"/>
              <a:t>Building Representatives Help Solve Problems Early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4D0B0-ABDF-C607-D6D1-76D89BD8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393371"/>
            <a:ext cx="10765972" cy="53666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Consider This Scenario: </a:t>
            </a:r>
            <a:r>
              <a:rPr lang="en-US" sz="2400" dirty="0"/>
              <a:t>A petition is being started for all members and employees to sign.</a:t>
            </a:r>
          </a:p>
          <a:p>
            <a:pPr marL="0" indent="0">
              <a:buNone/>
            </a:pPr>
            <a:r>
              <a:rPr lang="en-US" sz="2400" dirty="0"/>
              <a:t>Without a Building Rep:</a:t>
            </a:r>
          </a:p>
          <a:p>
            <a:pPr lvl="0"/>
            <a:r>
              <a:rPr lang="en-US" sz="2400" dirty="0"/>
              <a:t>The petition doesn’t get into every building.</a:t>
            </a:r>
          </a:p>
          <a:p>
            <a:pPr lvl="0"/>
            <a:r>
              <a:rPr lang="en-US" sz="2400" dirty="0"/>
              <a:t>Employees aren’t informed about the petition or asked to sign.</a:t>
            </a:r>
          </a:p>
          <a:p>
            <a:pPr lvl="0"/>
            <a:r>
              <a:rPr lang="en-US" sz="2400" dirty="0"/>
              <a:t>If petitions are signed, they don’t make it back to the local leadership.</a:t>
            </a:r>
          </a:p>
          <a:p>
            <a:r>
              <a:rPr lang="en-US" sz="2400" dirty="0"/>
              <a:t>“What’s the Union doing about this?”</a:t>
            </a:r>
          </a:p>
          <a:p>
            <a:pPr lvl="0"/>
            <a:endParaRPr lang="en-US" sz="900" dirty="0"/>
          </a:p>
          <a:p>
            <a:pPr marL="0" indent="0">
              <a:buNone/>
            </a:pPr>
            <a:r>
              <a:rPr lang="en-US" sz="2400" dirty="0"/>
              <a:t>With a Building Rep:</a:t>
            </a:r>
          </a:p>
          <a:p>
            <a:pPr lvl="0"/>
            <a:r>
              <a:rPr lang="en-US" sz="2400" dirty="0"/>
              <a:t>Petitions are sent to each rep and therefore each building.</a:t>
            </a:r>
          </a:p>
          <a:p>
            <a:pPr lvl="0"/>
            <a:r>
              <a:rPr lang="en-US" sz="2400" dirty="0"/>
              <a:t>Reps can have 1-on-1 conversations to explain petition and ask for signatures.</a:t>
            </a:r>
          </a:p>
          <a:p>
            <a:pPr lvl="0"/>
            <a:r>
              <a:rPr lang="en-US" sz="2400" dirty="0"/>
              <a:t>Petitions can be presented to entire staff at meetings or faculty senate.</a:t>
            </a:r>
          </a:p>
          <a:p>
            <a:pPr lvl="0"/>
            <a:r>
              <a:rPr lang="en-US" sz="2400" dirty="0"/>
              <a:t>Petitions are returned to local by deadline.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8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36CB5-DE2A-C3A4-3BEC-DAB1AE4E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0035"/>
            <a:ext cx="7729728" cy="1188720"/>
          </a:xfrm>
        </p:spPr>
        <p:txBody>
          <a:bodyPr/>
          <a:lstStyle/>
          <a:p>
            <a:r>
              <a:rPr lang="en-US" b="1" dirty="0"/>
              <a:t>The Best Personality Traits for Building Representatives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474F-2B34-959A-FDEC-1C6AD2FB1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" y="1472184"/>
            <a:ext cx="11759183" cy="5309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Effective Building Reps Are:</a:t>
            </a:r>
            <a:endParaRPr lang="en-US" sz="2400" dirty="0"/>
          </a:p>
          <a:p>
            <a:pPr algn="ctr"/>
            <a:r>
              <a:rPr lang="en-US" sz="2400" b="1" dirty="0"/>
              <a:t>Approachable-</a:t>
            </a:r>
            <a:r>
              <a:rPr lang="en-US" sz="2100" dirty="0"/>
              <a:t>Members feel comfortable bringing concerns to them.</a:t>
            </a:r>
          </a:p>
          <a:p>
            <a:pPr algn="ctr"/>
            <a:r>
              <a:rPr lang="en-US" sz="2400" b="1" dirty="0"/>
              <a:t>Trustworthy-</a:t>
            </a:r>
            <a:r>
              <a:rPr lang="en-US" sz="2100" dirty="0"/>
              <a:t>They maintain confidentiality and credibility.</a:t>
            </a:r>
          </a:p>
          <a:p>
            <a:pPr algn="ctr"/>
            <a:r>
              <a:rPr lang="en-US" sz="2400" b="1" dirty="0"/>
              <a:t>Positive-</a:t>
            </a:r>
            <a:r>
              <a:rPr lang="en-US" sz="2100" dirty="0"/>
              <a:t>They focus on solutions rather than complaints.</a:t>
            </a:r>
          </a:p>
          <a:p>
            <a:pPr algn="ctr"/>
            <a:r>
              <a:rPr lang="en-US" sz="2400" b="1" dirty="0"/>
              <a:t>Reliable-</a:t>
            </a:r>
            <a:r>
              <a:rPr lang="en-US" sz="2100" dirty="0"/>
              <a:t>Members know they can count on them.</a:t>
            </a:r>
          </a:p>
          <a:p>
            <a:pPr algn="ctr"/>
            <a:r>
              <a:rPr lang="en-US" sz="2400" b="1" dirty="0"/>
              <a:t>Good Listeners-</a:t>
            </a:r>
            <a:r>
              <a:rPr lang="en-US" sz="2100" dirty="0"/>
              <a:t>They listen to understand before responding.</a:t>
            </a:r>
          </a:p>
          <a:p>
            <a:pPr algn="ctr"/>
            <a:r>
              <a:rPr lang="en-US" sz="2400" b="1" dirty="0"/>
              <a:t>Respectful-</a:t>
            </a:r>
            <a:r>
              <a:rPr lang="en-US" sz="2100" dirty="0"/>
              <a:t>They work well with diverse personalities and viewpoints.</a:t>
            </a:r>
          </a:p>
          <a:p>
            <a:pPr algn="ctr"/>
            <a:r>
              <a:rPr lang="en-US" sz="2400" b="1" dirty="0"/>
              <a:t>Organized-</a:t>
            </a:r>
            <a:r>
              <a:rPr lang="en-US" sz="2100" dirty="0"/>
              <a:t>They follow through on commitments and communications.</a:t>
            </a:r>
          </a:p>
          <a:p>
            <a:pPr marL="0" indent="0" algn="ctr">
              <a:buNone/>
            </a:pPr>
            <a:r>
              <a:rPr lang="en-US" sz="2800" i="1" u="sng" dirty="0">
                <a:solidFill>
                  <a:schemeClr val="tx1"/>
                </a:solidFill>
              </a:rPr>
              <a:t>The best building rep is not necessarily the loudest person in the building, but the person who members trust.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8540E-234B-6288-77DF-29BFAE8D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07" y="13030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Recruiting Strong Building Representatives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AC1FC-ADE2-0558-3F5F-F4BB91931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643743"/>
            <a:ext cx="11560629" cy="500742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5900" b="1" dirty="0"/>
              <a:t>Look For Individuals Who:</a:t>
            </a:r>
            <a:endParaRPr lang="en-US" sz="5900" dirty="0"/>
          </a:p>
          <a:p>
            <a:pPr lvl="0" algn="ctr">
              <a:lnSpc>
                <a:spcPct val="90000"/>
              </a:lnSpc>
            </a:pPr>
            <a:r>
              <a:rPr lang="en-US" sz="4400" dirty="0"/>
              <a:t>Have positive relationships with coworkers.</a:t>
            </a:r>
          </a:p>
          <a:p>
            <a:pPr lvl="0" algn="ctr">
              <a:lnSpc>
                <a:spcPct val="90000"/>
              </a:lnSpc>
            </a:pPr>
            <a:r>
              <a:rPr lang="en-US" sz="4400" dirty="0"/>
              <a:t>Demonstrate professionalism.</a:t>
            </a:r>
          </a:p>
          <a:p>
            <a:pPr lvl="0" algn="ctr">
              <a:lnSpc>
                <a:spcPct val="90000"/>
              </a:lnSpc>
            </a:pPr>
            <a:r>
              <a:rPr lang="en-US" sz="4400" dirty="0"/>
              <a:t>Show concern for fellow employees.</a:t>
            </a:r>
          </a:p>
          <a:p>
            <a:pPr lvl="0" algn="ctr">
              <a:lnSpc>
                <a:spcPct val="90000"/>
              </a:lnSpc>
            </a:pPr>
            <a:r>
              <a:rPr lang="en-US" sz="4400" dirty="0"/>
              <a:t>Are respected by peers.</a:t>
            </a:r>
          </a:p>
          <a:p>
            <a:pPr lvl="0" algn="ctr">
              <a:lnSpc>
                <a:spcPct val="90000"/>
              </a:lnSpc>
            </a:pPr>
            <a:r>
              <a:rPr lang="en-US" sz="4400" dirty="0"/>
              <a:t>Have leadership potential.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44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5900" b="1" dirty="0"/>
              <a:t>Avoid Focusing Solely On:</a:t>
            </a:r>
            <a:endParaRPr lang="en-US" sz="5900" dirty="0"/>
          </a:p>
          <a:p>
            <a:pPr lvl="0" algn="ctr">
              <a:lnSpc>
                <a:spcPct val="90000"/>
              </a:lnSpc>
            </a:pPr>
            <a:r>
              <a:rPr lang="en-US" sz="4400" dirty="0"/>
              <a:t>Seniority</a:t>
            </a:r>
          </a:p>
          <a:p>
            <a:pPr lvl="0" algn="ctr">
              <a:lnSpc>
                <a:spcPct val="90000"/>
              </a:lnSpc>
            </a:pPr>
            <a:r>
              <a:rPr lang="en-US" sz="4400" dirty="0"/>
              <a:t>Popularity</a:t>
            </a:r>
          </a:p>
          <a:p>
            <a:pPr lvl="0" algn="ctr">
              <a:lnSpc>
                <a:spcPct val="90000"/>
              </a:lnSpc>
            </a:pPr>
            <a:r>
              <a:rPr lang="en-US" sz="4400" dirty="0"/>
              <a:t>Job title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44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7600" i="1" u="sng" dirty="0"/>
              <a:t>Focus on influence and trust.</a:t>
            </a:r>
          </a:p>
          <a:p>
            <a:pPr>
              <a:lnSpc>
                <a:spcPct val="90000"/>
              </a:lnSpc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180474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3F531-9363-AC66-C7ED-A50D9C2B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128779"/>
            <a:ext cx="6242719" cy="1190243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Every Building Needs Representation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A6BAB-2C53-EFA9-7575-2D547037E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9" y="1447801"/>
            <a:ext cx="7173686" cy="52814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dirty="0">
                <a:solidFill>
                  <a:schemeClr val="bg1"/>
                </a:solidFill>
              </a:rPr>
              <a:t>Goal: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One designated building representative in every worksite.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900" b="1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600" b="1" dirty="0">
                <a:solidFill>
                  <a:schemeClr val="bg1"/>
                </a:solidFill>
              </a:rPr>
              <a:t>Even Better: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A team approach.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One primary representative and one alternate representative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Representation from different employee groups when possible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One rep for each end or each floor of a building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Split duties between reps</a:t>
            </a:r>
          </a:p>
          <a:p>
            <a:pPr marL="0" indent="0">
              <a:lnSpc>
                <a:spcPct val="90000"/>
              </a:lnSpc>
              <a:buNone/>
            </a:pPr>
            <a:endParaRPr lang="en-US" sz="9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000" i="1" u="sng" dirty="0">
                <a:solidFill>
                  <a:schemeClr val="bg1"/>
                </a:solidFill>
              </a:rPr>
              <a:t>This ensures continuity and broader member engagement.</a:t>
            </a:r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F5746028-A15B-00BA-0FB0-2C02097616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19870" y="1614253"/>
            <a:ext cx="3428662" cy="34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617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198</TotalTime>
  <Words>1132</Words>
  <Application>Microsoft Office PowerPoint</Application>
  <PresentationFormat>Widescreen</PresentationFormat>
  <Paragraphs>210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Gill Sans MT</vt:lpstr>
      <vt:lpstr>Parcel</vt:lpstr>
      <vt:lpstr>The Importance of Building Reps</vt:lpstr>
      <vt:lpstr>Why Building Representatives Matter</vt:lpstr>
      <vt:lpstr>The Building Rep’s  Role</vt:lpstr>
      <vt:lpstr>Building Representatives Increase Union Strength</vt:lpstr>
      <vt:lpstr>Building Representatives Help Solve Problems Early</vt:lpstr>
      <vt:lpstr>Building Representatives Help Solve Problems Early</vt:lpstr>
      <vt:lpstr>The Best Personality Traits for Building Representatives</vt:lpstr>
      <vt:lpstr>Recruiting Strong Building Representatives</vt:lpstr>
      <vt:lpstr>Every Building Needs Representation</vt:lpstr>
      <vt:lpstr>Creating a Local Communication Chain</vt:lpstr>
      <vt:lpstr>Communication Chain Example</vt:lpstr>
      <vt:lpstr>PowerPoint Presentation</vt:lpstr>
      <vt:lpstr>PowerPoint Presentation</vt:lpstr>
      <vt:lpstr>PowerPoint Presentation</vt:lpstr>
      <vt:lpstr>PowerPoint Presentation</vt:lpstr>
      <vt:lpstr>Tools for a Strong Communication Network</vt:lpstr>
      <vt:lpstr>Too much or Too busy?</vt:lpstr>
      <vt:lpstr>Monthly Building Rep Check-In Structure</vt:lpstr>
      <vt:lpstr>Expectations for Building Representatives</vt:lpstr>
      <vt:lpstr>Supporting Your Building Representatives</vt:lpstr>
      <vt:lpstr>Measuring Success</vt:lpstr>
      <vt:lpstr>Action Plan</vt:lpstr>
      <vt:lpstr>Building Rep conferences</vt:lpstr>
      <vt:lpstr>Simple facts</vt:lpstr>
      <vt:lpstr>We are leaders…Go lead!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Hennessey</dc:creator>
  <cp:lastModifiedBy>Michael Hennessey</cp:lastModifiedBy>
  <cp:revision>1</cp:revision>
  <dcterms:created xsi:type="dcterms:W3CDTF">2026-06-16T20:14:40Z</dcterms:created>
  <dcterms:modified xsi:type="dcterms:W3CDTF">2026-06-17T15:57:50Z</dcterms:modified>
</cp:coreProperties>
</file>