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 id="2147484175" r:id="rId2"/>
  </p:sldMasterIdLst>
  <p:notesMasterIdLst>
    <p:notesMasterId r:id="rId24"/>
  </p:notesMasterIdLst>
  <p:handoutMasterIdLst>
    <p:handoutMasterId r:id="rId25"/>
  </p:handoutMasterIdLst>
  <p:sldIdLst>
    <p:sldId id="397" r:id="rId3"/>
    <p:sldId id="424" r:id="rId4"/>
    <p:sldId id="443" r:id="rId5"/>
    <p:sldId id="417" r:id="rId6"/>
    <p:sldId id="414" r:id="rId7"/>
    <p:sldId id="444" r:id="rId8"/>
    <p:sldId id="288" r:id="rId9"/>
    <p:sldId id="445" r:id="rId10"/>
    <p:sldId id="292" r:id="rId11"/>
    <p:sldId id="293" r:id="rId12"/>
    <p:sldId id="271" r:id="rId13"/>
    <p:sldId id="273" r:id="rId14"/>
    <p:sldId id="282" r:id="rId15"/>
    <p:sldId id="275" r:id="rId16"/>
    <p:sldId id="289" r:id="rId17"/>
    <p:sldId id="276" r:id="rId18"/>
    <p:sldId id="279" r:id="rId19"/>
    <p:sldId id="285" r:id="rId20"/>
    <p:sldId id="291" r:id="rId21"/>
    <p:sldId id="277" r:id="rId22"/>
    <p:sldId id="290" r:id="rId23"/>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09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3" autoAdjust="0"/>
    <p:restoredTop sz="94645" autoAdjust="0"/>
  </p:normalViewPr>
  <p:slideViewPr>
    <p:cSldViewPr>
      <p:cViewPr varScale="1">
        <p:scale>
          <a:sx n="70" d="100"/>
          <a:sy n="70" d="100"/>
        </p:scale>
        <p:origin x="30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7B96E9B5-CB72-CBFE-7C42-7AA5E41DB781}"/>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285" tIns="45643" rIns="91285" bIns="45643" numCol="1" anchor="t"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00355" name="Rectangle 3">
            <a:extLst>
              <a:ext uri="{FF2B5EF4-FFF2-40B4-BE49-F238E27FC236}">
                <a16:creationId xmlns:a16="http://schemas.microsoft.com/office/drawing/2014/main" id="{0DCA2F34-4111-4680-52E3-DFCE1CC67434}"/>
              </a:ext>
            </a:extLst>
          </p:cNvPr>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285" tIns="45643" rIns="91285" bIns="45643" numCol="1" anchor="t" anchorCtr="0" compatLnSpc="1">
            <a:prstTxWarp prst="textNoShape">
              <a:avLst/>
            </a:prstTxWarp>
          </a:bodyPr>
          <a:lstStyle>
            <a:lvl1pPr algn="r" eaLnBrk="1" hangingPunct="1">
              <a:defRPr sz="1200">
                <a:latin typeface="Arial" charset="0"/>
                <a:cs typeface="+mn-cs"/>
              </a:defRPr>
            </a:lvl1pPr>
          </a:lstStyle>
          <a:p>
            <a:pPr>
              <a:defRPr/>
            </a:pPr>
            <a:endParaRPr lang="en-US"/>
          </a:p>
        </p:txBody>
      </p:sp>
      <p:sp>
        <p:nvSpPr>
          <p:cNvPr id="100356" name="Rectangle 4">
            <a:extLst>
              <a:ext uri="{FF2B5EF4-FFF2-40B4-BE49-F238E27FC236}">
                <a16:creationId xmlns:a16="http://schemas.microsoft.com/office/drawing/2014/main" id="{FE8A416C-B299-4853-7B3B-E3BCA80D4544}"/>
              </a:ext>
            </a:extLst>
          </p:cNvPr>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285" tIns="45643" rIns="91285" bIns="45643"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100357" name="Rectangle 5">
            <a:extLst>
              <a:ext uri="{FF2B5EF4-FFF2-40B4-BE49-F238E27FC236}">
                <a16:creationId xmlns:a16="http://schemas.microsoft.com/office/drawing/2014/main" id="{5DEEB99E-3A42-7EA4-BF7F-1C8AA56A6E0C}"/>
              </a:ext>
            </a:extLst>
          </p:cNvPr>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285" tIns="45643" rIns="91285" bIns="45643" numCol="1" anchor="b" anchorCtr="0" compatLnSpc="1">
            <a:prstTxWarp prst="textNoShape">
              <a:avLst/>
            </a:prstTxWarp>
          </a:bodyPr>
          <a:lstStyle>
            <a:lvl1pPr algn="r" eaLnBrk="1" hangingPunct="1">
              <a:defRPr sz="1200"/>
            </a:lvl1pPr>
          </a:lstStyle>
          <a:p>
            <a:pPr>
              <a:defRPr/>
            </a:pPr>
            <a:fld id="{31151B29-10C9-4ECF-8D3D-C0AC516BE74F}"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72B134A6-B0FD-8BE4-6D15-FF3344248CA5}"/>
              </a:ext>
            </a:extLst>
          </p:cNvPr>
          <p:cNvSpPr>
            <a:spLocks noGrp="1" noChangeArrowheads="1"/>
          </p:cNvSpPr>
          <p:nvPr>
            <p:ph type="hdr" sz="quarter"/>
          </p:nvPr>
        </p:nvSpPr>
        <p:spPr bwMode="auto">
          <a:xfrm>
            <a:off x="0" y="0"/>
            <a:ext cx="3040063" cy="465138"/>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lvl1pPr defTabSz="931956" eaLnBrk="1" hangingPunct="1">
              <a:defRPr sz="1200">
                <a:latin typeface="Arial" charset="0"/>
                <a:cs typeface="+mn-cs"/>
              </a:defRPr>
            </a:lvl1pPr>
          </a:lstStyle>
          <a:p>
            <a:pPr>
              <a:defRPr/>
            </a:pPr>
            <a:endParaRPr lang="en-US"/>
          </a:p>
        </p:txBody>
      </p:sp>
      <p:sp>
        <p:nvSpPr>
          <p:cNvPr id="87043" name="Rectangle 3">
            <a:extLst>
              <a:ext uri="{FF2B5EF4-FFF2-40B4-BE49-F238E27FC236}">
                <a16:creationId xmlns:a16="http://schemas.microsoft.com/office/drawing/2014/main" id="{EFF8422D-2533-7637-2746-9CF562D55EB2}"/>
              </a:ext>
            </a:extLst>
          </p:cNvPr>
          <p:cNvSpPr>
            <a:spLocks noGrp="1" noChangeArrowheads="1"/>
          </p:cNvSpPr>
          <p:nvPr>
            <p:ph type="dt" idx="1"/>
          </p:nvPr>
        </p:nvSpPr>
        <p:spPr bwMode="auto">
          <a:xfrm>
            <a:off x="3968750" y="0"/>
            <a:ext cx="3040063" cy="465138"/>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lvl1pPr algn="r" defTabSz="931956" eaLnBrk="1" hangingPunct="1">
              <a:defRPr sz="1200">
                <a:latin typeface="Arial" charset="0"/>
                <a:cs typeface="+mn-cs"/>
              </a:defRPr>
            </a:lvl1pPr>
          </a:lstStyle>
          <a:p>
            <a:pPr>
              <a:defRPr/>
            </a:pPr>
            <a:endParaRPr lang="en-US"/>
          </a:p>
        </p:txBody>
      </p:sp>
      <p:sp>
        <p:nvSpPr>
          <p:cNvPr id="8196" name="Rectangle 4">
            <a:extLst>
              <a:ext uri="{FF2B5EF4-FFF2-40B4-BE49-F238E27FC236}">
                <a16:creationId xmlns:a16="http://schemas.microsoft.com/office/drawing/2014/main" id="{93E2C679-91F7-AB83-66ED-09296899EF76}"/>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5" name="Rectangle 5">
            <a:extLst>
              <a:ext uri="{FF2B5EF4-FFF2-40B4-BE49-F238E27FC236}">
                <a16:creationId xmlns:a16="http://schemas.microsoft.com/office/drawing/2014/main" id="{6DA331C5-BD29-DE42-CFB0-C09ABCF93C5C}"/>
              </a:ext>
            </a:extLst>
          </p:cNvPr>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3166" tIns="46583" rIns="93166" bIns="4658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7046" name="Rectangle 6">
            <a:extLst>
              <a:ext uri="{FF2B5EF4-FFF2-40B4-BE49-F238E27FC236}">
                <a16:creationId xmlns:a16="http://schemas.microsoft.com/office/drawing/2014/main" id="{4F6E0F68-F02A-EA1E-F098-9425A844DEA9}"/>
              </a:ext>
            </a:extLst>
          </p:cNvPr>
          <p:cNvSpPr>
            <a:spLocks noGrp="1" noChangeArrowheads="1"/>
          </p:cNvSpPr>
          <p:nvPr>
            <p:ph type="ftr" sz="quarter" idx="4"/>
          </p:nvPr>
        </p:nvSpPr>
        <p:spPr bwMode="auto">
          <a:xfrm>
            <a:off x="0" y="8829675"/>
            <a:ext cx="3040063" cy="465138"/>
          </a:xfrm>
          <a:prstGeom prst="rect">
            <a:avLst/>
          </a:prstGeom>
          <a:noFill/>
          <a:ln w="9525">
            <a:noFill/>
            <a:miter lim="800000"/>
            <a:headEnd/>
            <a:tailEnd/>
          </a:ln>
          <a:effectLst/>
        </p:spPr>
        <p:txBody>
          <a:bodyPr vert="horz" wrap="square" lIns="93166" tIns="46583" rIns="93166" bIns="46583" numCol="1" anchor="b" anchorCtr="0" compatLnSpc="1">
            <a:prstTxWarp prst="textNoShape">
              <a:avLst/>
            </a:prstTxWarp>
          </a:bodyPr>
          <a:lstStyle>
            <a:lvl1pPr defTabSz="931956" eaLnBrk="1" hangingPunct="1">
              <a:defRPr sz="1200">
                <a:latin typeface="Arial" charset="0"/>
                <a:cs typeface="+mn-cs"/>
              </a:defRPr>
            </a:lvl1pPr>
          </a:lstStyle>
          <a:p>
            <a:pPr>
              <a:defRPr/>
            </a:pPr>
            <a:endParaRPr lang="en-US"/>
          </a:p>
        </p:txBody>
      </p:sp>
      <p:sp>
        <p:nvSpPr>
          <p:cNvPr id="87047" name="Rectangle 7">
            <a:extLst>
              <a:ext uri="{FF2B5EF4-FFF2-40B4-BE49-F238E27FC236}">
                <a16:creationId xmlns:a16="http://schemas.microsoft.com/office/drawing/2014/main" id="{E95DF110-99FD-6ACE-0364-0275DAC2A9FD}"/>
              </a:ext>
            </a:extLst>
          </p:cNvPr>
          <p:cNvSpPr>
            <a:spLocks noGrp="1" noChangeArrowheads="1"/>
          </p:cNvSpPr>
          <p:nvPr>
            <p:ph type="sldNum" sz="quarter" idx="5"/>
          </p:nvPr>
        </p:nvSpPr>
        <p:spPr bwMode="auto">
          <a:xfrm>
            <a:off x="3968750" y="8829675"/>
            <a:ext cx="3040063" cy="465138"/>
          </a:xfrm>
          <a:prstGeom prst="rect">
            <a:avLst/>
          </a:prstGeom>
          <a:noFill/>
          <a:ln w="9525">
            <a:noFill/>
            <a:miter lim="800000"/>
            <a:headEnd/>
            <a:tailEnd/>
          </a:ln>
          <a:effectLst/>
        </p:spPr>
        <p:txBody>
          <a:bodyPr vert="horz" wrap="square" lIns="93166" tIns="46583" rIns="93166" bIns="46583" numCol="1" anchor="b" anchorCtr="0" compatLnSpc="1">
            <a:prstTxWarp prst="textNoShape">
              <a:avLst/>
            </a:prstTxWarp>
          </a:bodyPr>
          <a:lstStyle>
            <a:lvl1pPr algn="r" defTabSz="931863" eaLnBrk="1" hangingPunct="1">
              <a:defRPr sz="1200"/>
            </a:lvl1pPr>
          </a:lstStyle>
          <a:p>
            <a:pPr>
              <a:defRPr/>
            </a:pPr>
            <a:fld id="{6A4A0D98-74E7-4AD6-A6F2-B4FF246D27C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BC04D-2568-C19F-6211-ABA7996CB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BD96A4-D432-FA69-5E46-4DF91D77CA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639921-CFBB-DE6F-31EB-81B758CA026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453E3F8-8185-F97B-2F08-1F44FCE2A5A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7777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EB3D43FA-8570-6C5F-A0B0-30350F7F47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1363" indent="-284163" defTabSz="931863">
              <a:spcBef>
                <a:spcPct val="30000"/>
              </a:spcBef>
              <a:defRPr sz="1200">
                <a:solidFill>
                  <a:schemeClr val="tx1"/>
                </a:solidFill>
                <a:latin typeface="Arial" panose="020B0604020202020204" pitchFamily="34" charset="0"/>
              </a:defRPr>
            </a:lvl2pPr>
            <a:lvl3pPr marL="1139825" indent="-227013" defTabSz="931863">
              <a:spcBef>
                <a:spcPct val="30000"/>
              </a:spcBef>
              <a:defRPr sz="1200">
                <a:solidFill>
                  <a:schemeClr val="tx1"/>
                </a:solidFill>
                <a:latin typeface="Arial" panose="020B0604020202020204" pitchFamily="34" charset="0"/>
              </a:defRPr>
            </a:lvl3pPr>
            <a:lvl4pPr marL="1597025" indent="-227013" defTabSz="931863">
              <a:spcBef>
                <a:spcPct val="30000"/>
              </a:spcBef>
              <a:defRPr sz="1200">
                <a:solidFill>
                  <a:schemeClr val="tx1"/>
                </a:solidFill>
                <a:latin typeface="Arial" panose="020B0604020202020204" pitchFamily="34" charset="0"/>
              </a:defRPr>
            </a:lvl4pPr>
            <a:lvl5pPr marL="2052638" indent="-227013" defTabSz="931863">
              <a:spcBef>
                <a:spcPct val="30000"/>
              </a:spcBef>
              <a:defRPr sz="1200">
                <a:solidFill>
                  <a:schemeClr val="tx1"/>
                </a:solidFill>
                <a:latin typeface="Arial" panose="020B0604020202020204" pitchFamily="34" charset="0"/>
              </a:defRPr>
            </a:lvl5pPr>
            <a:lvl6pPr marL="2509838" indent="-227013" defTabSz="931863" eaLnBrk="0" fontAlgn="base" hangingPunct="0">
              <a:spcBef>
                <a:spcPct val="30000"/>
              </a:spcBef>
              <a:spcAft>
                <a:spcPct val="0"/>
              </a:spcAft>
              <a:defRPr sz="1200">
                <a:solidFill>
                  <a:schemeClr val="tx1"/>
                </a:solidFill>
                <a:latin typeface="Arial" panose="020B0604020202020204" pitchFamily="34" charset="0"/>
              </a:defRPr>
            </a:lvl6pPr>
            <a:lvl7pPr marL="2967038" indent="-227013" defTabSz="931863" eaLnBrk="0" fontAlgn="base" hangingPunct="0">
              <a:spcBef>
                <a:spcPct val="30000"/>
              </a:spcBef>
              <a:spcAft>
                <a:spcPct val="0"/>
              </a:spcAft>
              <a:defRPr sz="1200">
                <a:solidFill>
                  <a:schemeClr val="tx1"/>
                </a:solidFill>
                <a:latin typeface="Arial" panose="020B0604020202020204" pitchFamily="34" charset="0"/>
              </a:defRPr>
            </a:lvl7pPr>
            <a:lvl8pPr marL="3424238" indent="-227013" defTabSz="931863" eaLnBrk="0" fontAlgn="base" hangingPunct="0">
              <a:spcBef>
                <a:spcPct val="30000"/>
              </a:spcBef>
              <a:spcAft>
                <a:spcPct val="0"/>
              </a:spcAft>
              <a:defRPr sz="1200">
                <a:solidFill>
                  <a:schemeClr val="tx1"/>
                </a:solidFill>
                <a:latin typeface="Arial" panose="020B0604020202020204" pitchFamily="34" charset="0"/>
              </a:defRPr>
            </a:lvl8pPr>
            <a:lvl9pPr marL="3881438" indent="-227013"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7D88515-02DA-4962-A4AD-6D674E06F3CC}" type="slidenum">
              <a:rPr lang="en-US" altLang="en-US" smtClean="0"/>
              <a:pPr>
                <a:spcBef>
                  <a:spcPct val="0"/>
                </a:spcBef>
              </a:pPr>
              <a:t>15</a:t>
            </a:fld>
            <a:endParaRPr lang="en-US" altLang="en-US"/>
          </a:p>
        </p:txBody>
      </p:sp>
      <p:sp>
        <p:nvSpPr>
          <p:cNvPr id="33795" name="Rectangle 2">
            <a:extLst>
              <a:ext uri="{FF2B5EF4-FFF2-40B4-BE49-F238E27FC236}">
                <a16:creationId xmlns:a16="http://schemas.microsoft.com/office/drawing/2014/main" id="{5FBD7B35-E373-5FC7-E5C0-0FFAADCC2561}"/>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C26F45B7-4A11-A5CB-5932-3102D3C3C93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60F975A9-60C3-145E-F140-41158167098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1363" indent="-284163" defTabSz="931863">
              <a:spcBef>
                <a:spcPct val="30000"/>
              </a:spcBef>
              <a:defRPr sz="1200">
                <a:solidFill>
                  <a:schemeClr val="tx1"/>
                </a:solidFill>
                <a:latin typeface="Arial" panose="020B0604020202020204" pitchFamily="34" charset="0"/>
              </a:defRPr>
            </a:lvl2pPr>
            <a:lvl3pPr marL="1139825" indent="-227013" defTabSz="931863">
              <a:spcBef>
                <a:spcPct val="30000"/>
              </a:spcBef>
              <a:defRPr sz="1200">
                <a:solidFill>
                  <a:schemeClr val="tx1"/>
                </a:solidFill>
                <a:latin typeface="Arial" panose="020B0604020202020204" pitchFamily="34" charset="0"/>
              </a:defRPr>
            </a:lvl3pPr>
            <a:lvl4pPr marL="1597025" indent="-227013" defTabSz="931863">
              <a:spcBef>
                <a:spcPct val="30000"/>
              </a:spcBef>
              <a:defRPr sz="1200">
                <a:solidFill>
                  <a:schemeClr val="tx1"/>
                </a:solidFill>
                <a:latin typeface="Arial" panose="020B0604020202020204" pitchFamily="34" charset="0"/>
              </a:defRPr>
            </a:lvl4pPr>
            <a:lvl5pPr marL="2052638" indent="-227013" defTabSz="931863">
              <a:spcBef>
                <a:spcPct val="30000"/>
              </a:spcBef>
              <a:defRPr sz="1200">
                <a:solidFill>
                  <a:schemeClr val="tx1"/>
                </a:solidFill>
                <a:latin typeface="Arial" panose="020B0604020202020204" pitchFamily="34" charset="0"/>
              </a:defRPr>
            </a:lvl5pPr>
            <a:lvl6pPr marL="2509838" indent="-227013" defTabSz="931863" eaLnBrk="0" fontAlgn="base" hangingPunct="0">
              <a:spcBef>
                <a:spcPct val="30000"/>
              </a:spcBef>
              <a:spcAft>
                <a:spcPct val="0"/>
              </a:spcAft>
              <a:defRPr sz="1200">
                <a:solidFill>
                  <a:schemeClr val="tx1"/>
                </a:solidFill>
                <a:latin typeface="Arial" panose="020B0604020202020204" pitchFamily="34" charset="0"/>
              </a:defRPr>
            </a:lvl6pPr>
            <a:lvl7pPr marL="2967038" indent="-227013" defTabSz="931863" eaLnBrk="0" fontAlgn="base" hangingPunct="0">
              <a:spcBef>
                <a:spcPct val="30000"/>
              </a:spcBef>
              <a:spcAft>
                <a:spcPct val="0"/>
              </a:spcAft>
              <a:defRPr sz="1200">
                <a:solidFill>
                  <a:schemeClr val="tx1"/>
                </a:solidFill>
                <a:latin typeface="Arial" panose="020B0604020202020204" pitchFamily="34" charset="0"/>
              </a:defRPr>
            </a:lvl7pPr>
            <a:lvl8pPr marL="3424238" indent="-227013" defTabSz="931863" eaLnBrk="0" fontAlgn="base" hangingPunct="0">
              <a:spcBef>
                <a:spcPct val="30000"/>
              </a:spcBef>
              <a:spcAft>
                <a:spcPct val="0"/>
              </a:spcAft>
              <a:defRPr sz="1200">
                <a:solidFill>
                  <a:schemeClr val="tx1"/>
                </a:solidFill>
                <a:latin typeface="Arial" panose="020B0604020202020204" pitchFamily="34" charset="0"/>
              </a:defRPr>
            </a:lvl8pPr>
            <a:lvl9pPr marL="3881438" indent="-227013"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50870FD-4937-4C1C-8EDF-9621B215F49E}" type="slidenum">
              <a:rPr lang="en-US" altLang="en-US" smtClean="0"/>
              <a:pPr>
                <a:spcBef>
                  <a:spcPct val="0"/>
                </a:spcBef>
              </a:pPr>
              <a:t>20</a:t>
            </a:fld>
            <a:endParaRPr lang="en-US" altLang="en-US"/>
          </a:p>
        </p:txBody>
      </p:sp>
      <p:sp>
        <p:nvSpPr>
          <p:cNvPr id="39939" name="Rectangle 2">
            <a:extLst>
              <a:ext uri="{FF2B5EF4-FFF2-40B4-BE49-F238E27FC236}">
                <a16:creationId xmlns:a16="http://schemas.microsoft.com/office/drawing/2014/main" id="{80780AE9-824F-CD3C-D7BF-39AAA325711D}"/>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25E07AEC-6A2C-62B7-0D49-3416E36590E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rPr>
              <a:t>Search yourself on Google with quotation marks around your name. Any website bearing your name (or someone else sharing your name) will come up. If any misinformation exists, contact the website owners immediately.</a:t>
            </a:r>
          </a:p>
          <a:p>
            <a:pPr eaLnBrk="1" hangingPunct="1"/>
            <a:r>
              <a:rPr lang="en-US" altLang="en-US">
                <a:latin typeface="Arial" panose="020B0604020202020204" pitchFamily="34" charset="0"/>
              </a:rPr>
              <a:t>Handout on removing “tags” from Facebook photos. </a:t>
            </a:r>
          </a:p>
          <a:p>
            <a:pPr eaLnBrk="1" hangingPunct="1"/>
            <a:r>
              <a:rPr lang="en-US" altLang="en-US">
                <a:latin typeface="Arial" panose="020B0604020202020204" pitchFamily="34" charset="0"/>
              </a:rPr>
              <a:t>Make your social networking profile private. Use all available privacy settings. However, keep in mind that there are always ways to circumvent privacy settings, so never post anything that you would not want the general public to see. If you post it, consider it public information. You might want to consider using something other than your full name as your username. For example. “Jane S.” instead of Jane Smith.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3B9A4135-A7C4-9C32-E8E5-A4B431FFA6A7}"/>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4A01F2CE-0F87-526A-0546-A3F8877D14C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1988" name="Slide Number Placeholder 3">
            <a:extLst>
              <a:ext uri="{FF2B5EF4-FFF2-40B4-BE49-F238E27FC236}">
                <a16:creationId xmlns:a16="http://schemas.microsoft.com/office/drawing/2014/main" id="{D4EE8680-80DB-9A1E-17A3-2FD47412C9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1363" indent="-284163" defTabSz="931863">
              <a:spcBef>
                <a:spcPct val="30000"/>
              </a:spcBef>
              <a:defRPr sz="1200">
                <a:solidFill>
                  <a:schemeClr val="tx1"/>
                </a:solidFill>
                <a:latin typeface="Arial" panose="020B0604020202020204" pitchFamily="34" charset="0"/>
              </a:defRPr>
            </a:lvl2pPr>
            <a:lvl3pPr marL="1139825" indent="-227013" defTabSz="931863">
              <a:spcBef>
                <a:spcPct val="30000"/>
              </a:spcBef>
              <a:defRPr sz="1200">
                <a:solidFill>
                  <a:schemeClr val="tx1"/>
                </a:solidFill>
                <a:latin typeface="Arial" panose="020B0604020202020204" pitchFamily="34" charset="0"/>
              </a:defRPr>
            </a:lvl3pPr>
            <a:lvl4pPr marL="1597025" indent="-227013" defTabSz="931863">
              <a:spcBef>
                <a:spcPct val="30000"/>
              </a:spcBef>
              <a:defRPr sz="1200">
                <a:solidFill>
                  <a:schemeClr val="tx1"/>
                </a:solidFill>
                <a:latin typeface="Arial" panose="020B0604020202020204" pitchFamily="34" charset="0"/>
              </a:defRPr>
            </a:lvl4pPr>
            <a:lvl5pPr marL="2052638" indent="-227013" defTabSz="931863">
              <a:spcBef>
                <a:spcPct val="30000"/>
              </a:spcBef>
              <a:defRPr sz="1200">
                <a:solidFill>
                  <a:schemeClr val="tx1"/>
                </a:solidFill>
                <a:latin typeface="Arial" panose="020B0604020202020204" pitchFamily="34" charset="0"/>
              </a:defRPr>
            </a:lvl5pPr>
            <a:lvl6pPr marL="2509838" indent="-227013" defTabSz="931863" eaLnBrk="0" fontAlgn="base" hangingPunct="0">
              <a:spcBef>
                <a:spcPct val="30000"/>
              </a:spcBef>
              <a:spcAft>
                <a:spcPct val="0"/>
              </a:spcAft>
              <a:defRPr sz="1200">
                <a:solidFill>
                  <a:schemeClr val="tx1"/>
                </a:solidFill>
                <a:latin typeface="Arial" panose="020B0604020202020204" pitchFamily="34" charset="0"/>
              </a:defRPr>
            </a:lvl6pPr>
            <a:lvl7pPr marL="2967038" indent="-227013" defTabSz="931863" eaLnBrk="0" fontAlgn="base" hangingPunct="0">
              <a:spcBef>
                <a:spcPct val="30000"/>
              </a:spcBef>
              <a:spcAft>
                <a:spcPct val="0"/>
              </a:spcAft>
              <a:defRPr sz="1200">
                <a:solidFill>
                  <a:schemeClr val="tx1"/>
                </a:solidFill>
                <a:latin typeface="Arial" panose="020B0604020202020204" pitchFamily="34" charset="0"/>
              </a:defRPr>
            </a:lvl7pPr>
            <a:lvl8pPr marL="3424238" indent="-227013" defTabSz="931863" eaLnBrk="0" fontAlgn="base" hangingPunct="0">
              <a:spcBef>
                <a:spcPct val="30000"/>
              </a:spcBef>
              <a:spcAft>
                <a:spcPct val="0"/>
              </a:spcAft>
              <a:defRPr sz="1200">
                <a:solidFill>
                  <a:schemeClr val="tx1"/>
                </a:solidFill>
                <a:latin typeface="Arial" panose="020B0604020202020204" pitchFamily="34" charset="0"/>
              </a:defRPr>
            </a:lvl8pPr>
            <a:lvl9pPr marL="3881438" indent="-227013"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AC83D4C-C160-4557-AFE5-B87A0C1F74FF}" type="slidenum">
              <a:rPr lang="en-US" altLang="en-US" smtClean="0"/>
              <a:pPr>
                <a:spcBef>
                  <a:spcPct val="0"/>
                </a:spcBef>
              </a:pPr>
              <a:t>21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0308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D48340-38D1-B7EA-EE04-8685984E46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B13A72-92EB-7061-C885-8C52729AC9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A212D9-192E-52B1-6C4C-DC8B2DA5CA8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B550DA8-1F25-F16E-0D8E-27A0BB9E708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7779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E4037-3B75-97B0-1605-2B94F9D511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0070CE-F9A1-E035-9F66-FE2360FD65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25C6BA-BCCD-6476-89FE-1D76E6BAB331}"/>
              </a:ext>
            </a:extLst>
          </p:cNvPr>
          <p:cNvSpPr>
            <a:spLocks noGrp="1"/>
          </p:cNvSpPr>
          <p:nvPr>
            <p:ph type="body" idx="1"/>
          </p:nvPr>
        </p:nvSpPr>
        <p:spPr/>
        <p:txBody>
          <a:bodyPr/>
          <a:lstStyle/>
          <a:p>
            <a:r>
              <a:rPr lang="en-US" dirty="0"/>
              <a:t>Local leaders can’t do it all. You need to engage building reps and all members to be an active part of their union.</a:t>
            </a:r>
          </a:p>
          <a:p>
            <a:r>
              <a:rPr lang="en-US" dirty="0"/>
              <a:t>If we, as a merged organization, don’t do things differently, then why did we even merge?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We need to move members into a mindset of “we are the union.”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union is WE, not “they.”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more involved our members are, the more successful that our union will be!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Historically, our most successful our predecessor locals were ones who engaged their members, delegated roles and responsibilities outside of local officers, and the members took ownership in their local.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translated to increased membership numbers (remember… organizing includes recruiting new members AND the retention of existing members), increased political strength and engagement. Long story short….overall, members saw value in their membership. </a:t>
            </a:r>
          </a:p>
          <a:p>
            <a:endParaRPr lang="en-US" dirty="0"/>
          </a:p>
        </p:txBody>
      </p:sp>
      <p:sp>
        <p:nvSpPr>
          <p:cNvPr id="4" name="Slide Number Placeholder 3">
            <a:extLst>
              <a:ext uri="{FF2B5EF4-FFF2-40B4-BE49-F238E27FC236}">
                <a16:creationId xmlns:a16="http://schemas.microsoft.com/office/drawing/2014/main" id="{18037DE0-A578-1A95-ED56-3DC95D7CCE5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623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4A8E9-7864-AD7B-2BA3-EE944008C7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ACA968-B3BB-6FC1-5FAD-3F68D836F9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5FBE4D-8AE8-2DFA-DFA5-DC28E765873D}"/>
              </a:ext>
            </a:extLst>
          </p:cNvPr>
          <p:cNvSpPr>
            <a:spLocks noGrp="1"/>
          </p:cNvSpPr>
          <p:nvPr>
            <p:ph type="body" idx="1"/>
          </p:nvPr>
        </p:nvSpPr>
        <p:spPr/>
        <p:txBody>
          <a:bodyPr/>
          <a:lstStyle/>
          <a:p>
            <a:r>
              <a:rPr lang="en-US" dirty="0"/>
              <a:t>Governance and finance comprise a lot of what you need to do in the first few months.</a:t>
            </a:r>
          </a:p>
          <a:p>
            <a:pPr marL="171450" indent="-171450">
              <a:buFont typeface="Arial" panose="020B0604020202020204" pitchFamily="34" charset="0"/>
              <a:buChar char="•"/>
            </a:pPr>
            <a:r>
              <a:rPr lang="en-US" dirty="0"/>
              <a:t>Excluding the bullet on identifying building reps (you can work this in where you like), this particular list of tasks should be completed sequentially. </a:t>
            </a:r>
          </a:p>
          <a:p>
            <a:pPr marL="171450" indent="-171450">
              <a:buFont typeface="Arial" panose="020B0604020202020204" pitchFamily="34" charset="0"/>
              <a:buChar char="•"/>
            </a:pPr>
            <a:r>
              <a:rPr lang="en-US" dirty="0"/>
              <a:t>There’s a reason for this…each task is an essential building block for the next one listed. </a:t>
            </a:r>
          </a:p>
          <a:p>
            <a:pPr marL="171450" indent="-171450">
              <a:buFont typeface="Arial" panose="020B0604020202020204" pitchFamily="34" charset="0"/>
              <a:buChar char="•"/>
            </a:pPr>
            <a:r>
              <a:rPr lang="en-US" dirty="0"/>
              <a:t>For example, you can’t open a bank account for your new local without a FEIN or local officers in place</a:t>
            </a:r>
            <a:r>
              <a:rPr lang="en-US"/>
              <a:t>. </a:t>
            </a:r>
          </a:p>
          <a:p>
            <a:pPr marL="171450" indent="-171450">
              <a:buFont typeface="Arial" panose="020B0604020202020204" pitchFamily="34" charset="0"/>
              <a:buChar char="•"/>
            </a:pPr>
            <a:endParaRPr lang="en-US" dirty="0"/>
          </a:p>
          <a:p>
            <a:endParaRPr lang="en-US" dirty="0"/>
          </a:p>
        </p:txBody>
      </p:sp>
      <p:sp>
        <p:nvSpPr>
          <p:cNvPr id="4" name="Slide Number Placeholder 3">
            <a:extLst>
              <a:ext uri="{FF2B5EF4-FFF2-40B4-BE49-F238E27FC236}">
                <a16:creationId xmlns:a16="http://schemas.microsoft.com/office/drawing/2014/main" id="{73483C72-4F5D-362A-3846-FE90D0EE167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0311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AA205-9E3B-5532-8AC6-F6D6472A0D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9FAFC-43F9-7E1C-D88D-253435941C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91740D-C699-A6C1-9E1E-5F524A1201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C86F5CB-2D7C-A0F8-F3A6-A1CCC3A4156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109926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1EA0B-BC0E-C3D5-3F0E-A318834F90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43B501-0B02-3133-8708-50DC8C247F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E3B3A9-8E02-1DB8-DA5C-78167EFD15CA}"/>
              </a:ext>
            </a:extLst>
          </p:cNvPr>
          <p:cNvSpPr>
            <a:spLocks noGrp="1"/>
          </p:cNvSpPr>
          <p:nvPr>
            <p:ph type="body" idx="1"/>
          </p:nvPr>
        </p:nvSpPr>
        <p:spPr/>
        <p:txBody>
          <a:bodyPr/>
          <a:lstStyle/>
          <a:p>
            <a:r>
              <a:rPr lang="en-US" dirty="0"/>
              <a:t>The tasks that local leaders will need to work on fall into 4 major “buckets”</a:t>
            </a:r>
          </a:p>
          <a:p>
            <a:pPr marL="171450" indent="-171450">
              <a:buFont typeface="Arial" panose="020B0604020202020204" pitchFamily="34" charset="0"/>
              <a:buChar char="•"/>
            </a:pPr>
            <a:r>
              <a:rPr lang="en-US" dirty="0"/>
              <a:t>Governance</a:t>
            </a:r>
          </a:p>
          <a:p>
            <a:pPr marL="628650" lvl="1" indent="-171450">
              <a:buFont typeface="Arial" panose="020B0604020202020204" pitchFamily="34" charset="0"/>
              <a:buChar char="•"/>
            </a:pPr>
            <a:r>
              <a:rPr lang="en-US" dirty="0"/>
              <a:t>Local constitution, officers</a:t>
            </a:r>
          </a:p>
          <a:p>
            <a:pPr marL="171450" indent="-171450">
              <a:buFont typeface="Arial" panose="020B0604020202020204" pitchFamily="34" charset="0"/>
              <a:buChar char="•"/>
            </a:pPr>
            <a:r>
              <a:rPr lang="en-US" dirty="0"/>
              <a:t>Financial, Business and Legal</a:t>
            </a:r>
          </a:p>
          <a:p>
            <a:pPr marL="628650" lvl="1" indent="-171450">
              <a:buFont typeface="Arial" panose="020B0604020202020204" pitchFamily="34" charset="0"/>
              <a:buChar char="•"/>
            </a:pPr>
            <a:r>
              <a:rPr lang="en-US" dirty="0"/>
              <a:t>Business registration, bank accounts, etc.</a:t>
            </a:r>
          </a:p>
          <a:p>
            <a:pPr marL="171450" indent="-171450">
              <a:buFont typeface="Arial" panose="020B0604020202020204" pitchFamily="34" charset="0"/>
              <a:buChar char="•"/>
            </a:pPr>
            <a:r>
              <a:rPr lang="en-US" dirty="0"/>
              <a:t>Structure and Communication</a:t>
            </a:r>
          </a:p>
          <a:p>
            <a:pPr marL="628650" lvl="1" indent="-171450">
              <a:buFont typeface="Arial" panose="020B0604020202020204" pitchFamily="34" charset="0"/>
              <a:buChar char="•"/>
            </a:pPr>
            <a:r>
              <a:rPr lang="en-US" dirty="0"/>
              <a:t>Local union structure for organizing, mobilizing and communicating</a:t>
            </a:r>
          </a:p>
          <a:p>
            <a:pPr marL="171450" indent="-171450">
              <a:buFont typeface="Arial" panose="020B0604020202020204" pitchFamily="34" charset="0"/>
              <a:buChar char="•"/>
            </a:pPr>
            <a:r>
              <a:rPr lang="en-US" dirty="0"/>
              <a:t>Local Advocacy and Organizing</a:t>
            </a:r>
          </a:p>
          <a:p>
            <a:pPr marL="628650" lvl="1" indent="-171450">
              <a:buFont typeface="Arial" panose="020B0604020202020204" pitchFamily="34" charset="0"/>
              <a:buChar char="•"/>
            </a:pPr>
            <a:r>
              <a:rPr lang="en-US" dirty="0"/>
              <a:t>Growing your union’s strength through member engagement, organizing, and advocacy </a:t>
            </a:r>
          </a:p>
          <a:p>
            <a:endParaRPr lang="en-US" dirty="0"/>
          </a:p>
        </p:txBody>
      </p:sp>
      <p:sp>
        <p:nvSpPr>
          <p:cNvPr id="4" name="Slide Number Placeholder 3">
            <a:extLst>
              <a:ext uri="{FF2B5EF4-FFF2-40B4-BE49-F238E27FC236}">
                <a16:creationId xmlns:a16="http://schemas.microsoft.com/office/drawing/2014/main" id="{60748054-397D-3651-1DEF-7C519C48BD6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9C7E07-3C67-C64C-8DA0-0404F63039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47233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6A4A0D98-74E7-4AD6-A6F2-B4FF246D27CC}" type="slidenum">
              <a:rPr lang="en-US" altLang="en-US" smtClean="0"/>
              <a:pPr>
                <a:defRPr/>
              </a:pPr>
              <a:t>9</a:t>
            </a:fld>
            <a:endParaRPr lang="en-US" altLang="en-US"/>
          </a:p>
        </p:txBody>
      </p:sp>
    </p:spTree>
    <p:extLst>
      <p:ext uri="{BB962C8B-B14F-4D97-AF65-F5344CB8AC3E}">
        <p14:creationId xmlns:p14="http://schemas.microsoft.com/office/powerpoint/2010/main" val="1756088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317CF629-75FA-4831-E0DB-AAE68147DE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a:spcBef>
                <a:spcPct val="30000"/>
              </a:spcBef>
              <a:defRPr sz="1200">
                <a:solidFill>
                  <a:schemeClr val="tx1"/>
                </a:solidFill>
                <a:latin typeface="Arial" panose="020B0604020202020204" pitchFamily="34" charset="0"/>
              </a:defRPr>
            </a:lvl1pPr>
            <a:lvl2pPr marL="741363" indent="-284163" defTabSz="931863">
              <a:spcBef>
                <a:spcPct val="30000"/>
              </a:spcBef>
              <a:defRPr sz="1200">
                <a:solidFill>
                  <a:schemeClr val="tx1"/>
                </a:solidFill>
                <a:latin typeface="Arial" panose="020B0604020202020204" pitchFamily="34" charset="0"/>
              </a:defRPr>
            </a:lvl2pPr>
            <a:lvl3pPr marL="1139825" indent="-227013" defTabSz="931863">
              <a:spcBef>
                <a:spcPct val="30000"/>
              </a:spcBef>
              <a:defRPr sz="1200">
                <a:solidFill>
                  <a:schemeClr val="tx1"/>
                </a:solidFill>
                <a:latin typeface="Arial" panose="020B0604020202020204" pitchFamily="34" charset="0"/>
              </a:defRPr>
            </a:lvl3pPr>
            <a:lvl4pPr marL="1597025" indent="-227013" defTabSz="931863">
              <a:spcBef>
                <a:spcPct val="30000"/>
              </a:spcBef>
              <a:defRPr sz="1200">
                <a:solidFill>
                  <a:schemeClr val="tx1"/>
                </a:solidFill>
                <a:latin typeface="Arial" panose="020B0604020202020204" pitchFamily="34" charset="0"/>
              </a:defRPr>
            </a:lvl4pPr>
            <a:lvl5pPr marL="2052638" indent="-227013" defTabSz="931863">
              <a:spcBef>
                <a:spcPct val="30000"/>
              </a:spcBef>
              <a:defRPr sz="1200">
                <a:solidFill>
                  <a:schemeClr val="tx1"/>
                </a:solidFill>
                <a:latin typeface="Arial" panose="020B0604020202020204" pitchFamily="34" charset="0"/>
              </a:defRPr>
            </a:lvl5pPr>
            <a:lvl6pPr marL="2509838" indent="-227013" defTabSz="931863" eaLnBrk="0" fontAlgn="base" hangingPunct="0">
              <a:spcBef>
                <a:spcPct val="30000"/>
              </a:spcBef>
              <a:spcAft>
                <a:spcPct val="0"/>
              </a:spcAft>
              <a:defRPr sz="1200">
                <a:solidFill>
                  <a:schemeClr val="tx1"/>
                </a:solidFill>
                <a:latin typeface="Arial" panose="020B0604020202020204" pitchFamily="34" charset="0"/>
              </a:defRPr>
            </a:lvl6pPr>
            <a:lvl7pPr marL="2967038" indent="-227013" defTabSz="931863" eaLnBrk="0" fontAlgn="base" hangingPunct="0">
              <a:spcBef>
                <a:spcPct val="30000"/>
              </a:spcBef>
              <a:spcAft>
                <a:spcPct val="0"/>
              </a:spcAft>
              <a:defRPr sz="1200">
                <a:solidFill>
                  <a:schemeClr val="tx1"/>
                </a:solidFill>
                <a:latin typeface="Arial" panose="020B0604020202020204" pitchFamily="34" charset="0"/>
              </a:defRPr>
            </a:lvl7pPr>
            <a:lvl8pPr marL="3424238" indent="-227013" defTabSz="931863" eaLnBrk="0" fontAlgn="base" hangingPunct="0">
              <a:spcBef>
                <a:spcPct val="30000"/>
              </a:spcBef>
              <a:spcAft>
                <a:spcPct val="0"/>
              </a:spcAft>
              <a:defRPr sz="1200">
                <a:solidFill>
                  <a:schemeClr val="tx1"/>
                </a:solidFill>
                <a:latin typeface="Arial" panose="020B0604020202020204" pitchFamily="34" charset="0"/>
              </a:defRPr>
            </a:lvl8pPr>
            <a:lvl9pPr marL="3881438" indent="-227013" defTabSz="93186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639EC1E-D037-4847-BABC-1EB41928A009}" type="slidenum">
              <a:rPr lang="en-US" altLang="en-US" smtClean="0"/>
              <a:pPr>
                <a:spcBef>
                  <a:spcPct val="0"/>
                </a:spcBef>
              </a:pPr>
              <a:t>14</a:t>
            </a:fld>
            <a:endParaRPr lang="en-US" altLang="en-US"/>
          </a:p>
        </p:txBody>
      </p:sp>
      <p:sp>
        <p:nvSpPr>
          <p:cNvPr id="31747" name="Rectangle 2">
            <a:extLst>
              <a:ext uri="{FF2B5EF4-FFF2-40B4-BE49-F238E27FC236}">
                <a16:creationId xmlns:a16="http://schemas.microsoft.com/office/drawing/2014/main" id="{03762B29-B8D1-A7FE-D242-D65D5727FCE7}"/>
              </a:ext>
            </a:extLst>
          </p:cNvPr>
          <p:cNvSpPr>
            <a:spLocks noGrp="1" noRot="1" noChangeAspect="1" noChangeArrowheads="1" noTextEdit="1"/>
          </p:cNvSpPr>
          <p:nvPr>
            <p:ph type="sldImg"/>
          </p:nvPr>
        </p:nvSpPr>
        <p:spPr>
          <a:ln/>
        </p:spPr>
      </p:sp>
      <p:sp>
        <p:nvSpPr>
          <p:cNvPr id="31748" name="Rectangle 3">
            <a:extLst>
              <a:ext uri="{FF2B5EF4-FFF2-40B4-BE49-F238E27FC236}">
                <a16:creationId xmlns:a16="http://schemas.microsoft.com/office/drawing/2014/main" id="{1FC1DB9C-590D-4CDD-4EF1-CB139E8A4F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97C8F49E-AB8D-3DE8-445E-51AEFC1FCA47}"/>
              </a:ext>
            </a:extLst>
          </p:cNvPr>
          <p:cNvGrpSpPr>
            <a:grpSpLocks/>
          </p:cNvGrpSpPr>
          <p:nvPr/>
        </p:nvGrpSpPr>
        <p:grpSpPr bwMode="auto">
          <a:xfrm>
            <a:off x="0" y="152400"/>
            <a:ext cx="8686800" cy="6096000"/>
            <a:chOff x="0" y="96"/>
            <a:chExt cx="5472" cy="3840"/>
          </a:xfrm>
        </p:grpSpPr>
        <p:sp>
          <p:nvSpPr>
            <p:cNvPr id="3" name="AutoShape 3">
              <a:extLst>
                <a:ext uri="{FF2B5EF4-FFF2-40B4-BE49-F238E27FC236}">
                  <a16:creationId xmlns:a16="http://schemas.microsoft.com/office/drawing/2014/main" id="{D90BA145-BB3C-7A13-E82C-629A6727D72F}"/>
                </a:ext>
              </a:extLst>
            </p:cNvPr>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4" name="AutoShape 4">
              <a:extLst>
                <a:ext uri="{FF2B5EF4-FFF2-40B4-BE49-F238E27FC236}">
                  <a16:creationId xmlns:a16="http://schemas.microsoft.com/office/drawing/2014/main" id="{4D424A15-BFFB-C9BF-FADF-C37C6472F155}"/>
                </a:ext>
              </a:extLst>
            </p:cNvPr>
            <p:cNvSpPr>
              <a:spLocks/>
            </p:cNvSpPr>
            <p:nvPr/>
          </p:nvSpPr>
          <p:spPr bwMode="blackWhite">
            <a:xfrm>
              <a:off x="0" y="96"/>
              <a:ext cx="5376" cy="768"/>
            </a:xfrm>
            <a:custGeom>
              <a:avLst/>
              <a:gdLst>
                <a:gd name="T0" fmla="*/ 0 w 7000"/>
                <a:gd name="T1" fmla="*/ 0 h 1000"/>
                <a:gd name="T2" fmla="*/ 1333 w 7000"/>
                <a:gd name="T3" fmla="*/ 0 h 1000"/>
                <a:gd name="T4" fmla="*/ 1436 w 7000"/>
                <a:gd name="T5" fmla="*/ 103 h 1000"/>
                <a:gd name="T6" fmla="*/ 1334 w 7000"/>
                <a:gd name="T7" fmla="*/ 205 h 1000"/>
                <a:gd name="T8" fmla="*/ 0 w 7000"/>
                <a:gd name="T9" fmla="*/ 205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5" name="Line 5">
              <a:extLst>
                <a:ext uri="{FF2B5EF4-FFF2-40B4-BE49-F238E27FC236}">
                  <a16:creationId xmlns:a16="http://schemas.microsoft.com/office/drawing/2014/main" id="{03349C3B-17C4-9918-4459-38C33AE1FC6F}"/>
                </a:ext>
              </a:extLst>
            </p:cNvPr>
            <p:cNvSpPr>
              <a:spLocks noChangeShapeType="1"/>
            </p:cNvSpPr>
            <p:nvPr/>
          </p:nvSpPr>
          <p:spPr bwMode="auto">
            <a:xfrm>
              <a:off x="0" y="768"/>
              <a:ext cx="5088"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pic>
        <p:nvPicPr>
          <p:cNvPr id="6" name="Picture 11" descr="aftlogo blue web">
            <a:extLst>
              <a:ext uri="{FF2B5EF4-FFF2-40B4-BE49-F238E27FC236}">
                <a16:creationId xmlns:a16="http://schemas.microsoft.com/office/drawing/2014/main" id="{7707E0FA-5406-F79E-F22D-0BC1984DC35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48600" y="6019800"/>
            <a:ext cx="685800" cy="59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6" name="Rectangle 6"/>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61447" name="Rectangle 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Date Placeholder 8">
            <a:extLst>
              <a:ext uri="{FF2B5EF4-FFF2-40B4-BE49-F238E27FC236}">
                <a16:creationId xmlns:a16="http://schemas.microsoft.com/office/drawing/2014/main" id="{529555DE-33E2-A032-91E3-AB4649C922E1}"/>
              </a:ext>
            </a:extLst>
          </p:cNvPr>
          <p:cNvSpPr>
            <a:spLocks noGrp="1" noChangeArrowheads="1"/>
          </p:cNvSpPr>
          <p:nvPr>
            <p:ph type="dt" sz="half" idx="10"/>
          </p:nvPr>
        </p:nvSpPr>
        <p:spPr>
          <a:xfrm>
            <a:off x="457200" y="6245225"/>
            <a:ext cx="2133600" cy="476250"/>
          </a:xfrm>
        </p:spPr>
        <p:txBody>
          <a:bodyPr/>
          <a:lstStyle>
            <a:lvl1pPr>
              <a:defRPr/>
            </a:lvl1pPr>
          </a:lstStyle>
          <a:p>
            <a:pPr>
              <a:defRPr/>
            </a:pPr>
            <a:endParaRPr lang="en-US"/>
          </a:p>
        </p:txBody>
      </p:sp>
      <p:sp>
        <p:nvSpPr>
          <p:cNvPr id="8" name="Footer Placeholder 9">
            <a:extLst>
              <a:ext uri="{FF2B5EF4-FFF2-40B4-BE49-F238E27FC236}">
                <a16:creationId xmlns:a16="http://schemas.microsoft.com/office/drawing/2014/main" id="{E64D88CC-20F5-ECC6-82CE-7517199DE97B}"/>
              </a:ext>
            </a:extLst>
          </p:cNvPr>
          <p:cNvSpPr>
            <a:spLocks noGrp="1" noChangeArrowheads="1"/>
          </p:cNvSpPr>
          <p:nvPr>
            <p:ph type="ftr" sz="quarter" idx="11"/>
          </p:nvPr>
        </p:nvSpPr>
        <p:spPr>
          <a:xfrm>
            <a:off x="3124200" y="6245225"/>
            <a:ext cx="2895600" cy="476250"/>
          </a:xfrm>
        </p:spPr>
        <p:txBody>
          <a:bodyPr/>
          <a:lstStyle>
            <a:lvl1pPr>
              <a:defRPr/>
            </a:lvl1pPr>
          </a:lstStyle>
          <a:p>
            <a:pPr>
              <a:defRPr/>
            </a:pPr>
            <a:endParaRPr lang="en-US"/>
          </a:p>
        </p:txBody>
      </p:sp>
      <p:sp>
        <p:nvSpPr>
          <p:cNvPr id="9" name="Slide Number Placeholder 10">
            <a:extLst>
              <a:ext uri="{FF2B5EF4-FFF2-40B4-BE49-F238E27FC236}">
                <a16:creationId xmlns:a16="http://schemas.microsoft.com/office/drawing/2014/main" id="{9AB6B71D-7FC2-95AF-5A63-7D72CB0477A5}"/>
              </a:ext>
            </a:extLst>
          </p:cNvPr>
          <p:cNvSpPr>
            <a:spLocks noGrp="1" noChangeArrowheads="1"/>
          </p:cNvSpPr>
          <p:nvPr>
            <p:ph type="sldNum" sz="quarter" idx="12"/>
          </p:nvPr>
        </p:nvSpPr>
        <p:spPr>
          <a:xfrm>
            <a:off x="6553200" y="6245225"/>
            <a:ext cx="2133600" cy="476250"/>
          </a:xfrm>
        </p:spPr>
        <p:txBody>
          <a:bodyPr/>
          <a:lstStyle>
            <a:lvl1pPr>
              <a:defRPr/>
            </a:lvl1pPr>
          </a:lstStyle>
          <a:p>
            <a:pPr>
              <a:defRPr/>
            </a:pPr>
            <a:fld id="{026A35B1-0803-4656-85E3-CA12CAD178E3}" type="slidenum">
              <a:rPr lang="en-US" altLang="en-US"/>
              <a:pPr>
                <a:defRPr/>
              </a:pPr>
              <a:t>‹#›</a:t>
            </a:fld>
            <a:endParaRPr lang="en-US" altLang="en-US"/>
          </a:p>
        </p:txBody>
      </p:sp>
    </p:spTree>
    <p:extLst>
      <p:ext uri="{BB962C8B-B14F-4D97-AF65-F5344CB8AC3E}">
        <p14:creationId xmlns:p14="http://schemas.microsoft.com/office/powerpoint/2010/main" val="1003506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5EF8F13E-74BD-637C-D43B-4DB98B4FF37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95B5D2BD-7CA3-3D6E-C17E-AB7F91BE772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019B2432-AE7A-AAB7-D214-F35759B23150}"/>
              </a:ext>
            </a:extLst>
          </p:cNvPr>
          <p:cNvSpPr>
            <a:spLocks noGrp="1" noChangeArrowheads="1"/>
          </p:cNvSpPr>
          <p:nvPr>
            <p:ph type="sldNum" sz="quarter" idx="12"/>
          </p:nvPr>
        </p:nvSpPr>
        <p:spPr>
          <a:ln/>
        </p:spPr>
        <p:txBody>
          <a:bodyPr/>
          <a:lstStyle>
            <a:lvl1pPr>
              <a:defRPr/>
            </a:lvl1pPr>
          </a:lstStyle>
          <a:p>
            <a:pPr>
              <a:defRPr/>
            </a:pPr>
            <a:fld id="{C153AB10-FA72-42C5-9D5D-B672638F0231}" type="slidenum">
              <a:rPr lang="en-US" altLang="en-US"/>
              <a:pPr>
                <a:defRPr/>
              </a:pPr>
              <a:t>‹#›</a:t>
            </a:fld>
            <a:endParaRPr lang="en-US" altLang="en-US"/>
          </a:p>
        </p:txBody>
      </p:sp>
    </p:spTree>
    <p:extLst>
      <p:ext uri="{BB962C8B-B14F-4D97-AF65-F5344CB8AC3E}">
        <p14:creationId xmlns:p14="http://schemas.microsoft.com/office/powerpoint/2010/main" val="353330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228600"/>
            <a:ext cx="2084387"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5263" y="228600"/>
            <a:ext cx="61023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17FE514E-8753-4249-DC29-30C376A91A8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CF049B05-C1B6-5948-491C-D1B182C8D1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83AD0DE0-0EB5-FC4D-BBA2-074AB75D8A6C}"/>
              </a:ext>
            </a:extLst>
          </p:cNvPr>
          <p:cNvSpPr>
            <a:spLocks noGrp="1" noChangeArrowheads="1"/>
          </p:cNvSpPr>
          <p:nvPr>
            <p:ph type="sldNum" sz="quarter" idx="12"/>
          </p:nvPr>
        </p:nvSpPr>
        <p:spPr>
          <a:ln/>
        </p:spPr>
        <p:txBody>
          <a:bodyPr/>
          <a:lstStyle>
            <a:lvl1pPr>
              <a:defRPr/>
            </a:lvl1pPr>
          </a:lstStyle>
          <a:p>
            <a:pPr>
              <a:defRPr/>
            </a:pPr>
            <a:fld id="{01EB2966-603E-4B28-904B-83E43E2C1132}" type="slidenum">
              <a:rPr lang="en-US" altLang="en-US"/>
              <a:pPr>
                <a:defRPr/>
              </a:pPr>
              <a:t>‹#›</a:t>
            </a:fld>
            <a:endParaRPr lang="en-US" altLang="en-US"/>
          </a:p>
        </p:txBody>
      </p:sp>
    </p:spTree>
    <p:extLst>
      <p:ext uri="{BB962C8B-B14F-4D97-AF65-F5344CB8AC3E}">
        <p14:creationId xmlns:p14="http://schemas.microsoft.com/office/powerpoint/2010/main" val="2637645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5263" y="228600"/>
            <a:ext cx="8015287" cy="914400"/>
          </a:xfrm>
        </p:spPr>
        <p:txBody>
          <a:bodyPr/>
          <a:lstStyle/>
          <a:p>
            <a:r>
              <a:rPr lang="en-US"/>
              <a:t>Click to edit Master title style</a:t>
            </a:r>
          </a:p>
        </p:txBody>
      </p:sp>
      <p:sp>
        <p:nvSpPr>
          <p:cNvPr id="3" name="Text Placeholder 2"/>
          <p:cNvSpPr>
            <a:spLocks noGrp="1"/>
          </p:cNvSpPr>
          <p:nvPr>
            <p:ph type="body" sz="half" idx="1"/>
          </p:nvPr>
        </p:nvSpPr>
        <p:spPr>
          <a:xfrm>
            <a:off x="609600" y="1600200"/>
            <a:ext cx="38862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862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BAAABF57-8A74-8947-91C2-F7B9A4DA6DC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9F98BD32-CC1A-62AB-8576-4FB336BCEE6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1235057D-F5BB-40FC-8741-62F0A6067C85}"/>
              </a:ext>
            </a:extLst>
          </p:cNvPr>
          <p:cNvSpPr>
            <a:spLocks noGrp="1" noChangeArrowheads="1"/>
          </p:cNvSpPr>
          <p:nvPr>
            <p:ph type="sldNum" sz="quarter" idx="12"/>
          </p:nvPr>
        </p:nvSpPr>
        <p:spPr>
          <a:ln/>
        </p:spPr>
        <p:txBody>
          <a:bodyPr/>
          <a:lstStyle>
            <a:lvl1pPr>
              <a:defRPr/>
            </a:lvl1pPr>
          </a:lstStyle>
          <a:p>
            <a:pPr>
              <a:defRPr/>
            </a:pPr>
            <a:fld id="{D544A9AA-65D3-48A4-AFE1-5CC366FA4247}" type="slidenum">
              <a:rPr lang="en-US" altLang="en-US"/>
              <a:pPr>
                <a:defRPr/>
              </a:pPr>
              <a:t>‹#›</a:t>
            </a:fld>
            <a:endParaRPr lang="en-US" altLang="en-US"/>
          </a:p>
        </p:txBody>
      </p:sp>
    </p:spTree>
    <p:extLst>
      <p:ext uri="{BB962C8B-B14F-4D97-AF65-F5344CB8AC3E}">
        <p14:creationId xmlns:p14="http://schemas.microsoft.com/office/powerpoint/2010/main" val="2873883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732428" y="41147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p:nvGrpSpPr>
        <p:grpSpPr bwMode="auto">
          <a:xfrm>
            <a:off x="1" y="758752"/>
            <a:ext cx="4574436"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2527916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p:nvGrpSpPr>
        <p:grpSpPr>
          <a:xfrm>
            <a:off x="4772025" y="0"/>
            <a:ext cx="4371974"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445771" y="189573"/>
            <a:ext cx="5090810" cy="1593507"/>
          </a:xfrm>
          <a:prstGeom prst="rect">
            <a:avLst/>
          </a:prstGeom>
        </p:spPr>
        <p:txBody>
          <a:bodyPr lIns="0" tIns="0" rIns="0" bIns="0" anchor="b" anchorCtr="0">
            <a:noAutofit/>
          </a:bodyPr>
          <a:lstStyle>
            <a:lvl1pPr>
              <a:defRPr sz="3300" b="1" i="0" spc="38"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445770" y="2281919"/>
            <a:ext cx="5090810" cy="3708517"/>
          </a:xfrm>
        </p:spPr>
        <p:txBody>
          <a:bodyPr lIns="0" tIns="228600" rIns="0" bIns="0">
            <a:normAutofit/>
          </a:bodyPr>
          <a:lstStyle>
            <a:lvl1pPr marL="212598" indent="-212598">
              <a:lnSpc>
                <a:spcPct val="80000"/>
              </a:lnSpc>
              <a:spcBef>
                <a:spcPts val="1650"/>
              </a:spcBef>
              <a:buFont typeface="Arial" panose="020B0604020202020204" pitchFamily="34" charset="0"/>
              <a:buChar char="•"/>
              <a:defRPr lang="en-US" sz="1800" b="1" i="0" kern="1200" dirty="0">
                <a:solidFill>
                  <a:schemeClr val="tx2">
                    <a:lumMod val="75000"/>
                  </a:schemeClr>
                </a:solidFill>
                <a:latin typeface="+mn-lt"/>
                <a:ea typeface="+mn-ea"/>
                <a:cs typeface="+mn-cs"/>
              </a:defRPr>
            </a:lvl1pPr>
            <a:lvl2pPr indent="-212598">
              <a:spcBef>
                <a:spcPts val="450"/>
              </a:spcBef>
              <a:defRPr sz="1500"/>
            </a:lvl2pPr>
            <a:lvl3pPr indent="-212598">
              <a:spcBef>
                <a:spcPts val="1350"/>
              </a:spcBef>
              <a:defRPr sz="1500"/>
            </a:lvl3pPr>
            <a:lvl4pPr indent="-212598">
              <a:spcBef>
                <a:spcPts val="1350"/>
              </a:spcBef>
              <a:defRPr sz="1500"/>
            </a:lvl4pPr>
            <a:lvl5pPr indent="-212598">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p:nvCxnSpPr>
        <p:spPr>
          <a:xfrm>
            <a:off x="445770" y="2148840"/>
            <a:ext cx="1597914"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3" name="Group 2">
            <a:extLst>
              <a:ext uri="{FF2B5EF4-FFF2-40B4-BE49-F238E27FC236}">
                <a16:creationId xmlns:a16="http://schemas.microsoft.com/office/drawing/2014/main" id="{C865699B-EB78-F7C7-D937-76CF6171F805}"/>
              </a:ext>
              <a:ext uri="{C183D7F6-B498-43B3-948B-1728B52AA6E4}">
                <adec:decorative xmlns:adec="http://schemas.microsoft.com/office/drawing/2017/decorative" val="1"/>
              </a:ext>
            </a:extLst>
          </p:cNvPr>
          <p:cNvGrpSpPr/>
          <p:nvPr userDrawn="1"/>
        </p:nvGrpSpPr>
        <p:grpSpPr>
          <a:xfrm>
            <a:off x="4772025" y="0"/>
            <a:ext cx="4371974" cy="3235602"/>
            <a:chOff x="5612972" y="1"/>
            <a:chExt cx="6615961" cy="3672246"/>
          </a:xfrm>
        </p:grpSpPr>
        <p:sp>
          <p:nvSpPr>
            <p:cNvPr id="5" name="AutoShape 24">
              <a:extLst>
                <a:ext uri="{FF2B5EF4-FFF2-40B4-BE49-F238E27FC236}">
                  <a16:creationId xmlns:a16="http://schemas.microsoft.com/office/drawing/2014/main" id="{E3EC9627-E6E4-8C1D-DF48-9D4C6B837D33}"/>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7">
              <a:extLst>
                <a:ext uri="{FF2B5EF4-FFF2-40B4-BE49-F238E27FC236}">
                  <a16:creationId xmlns:a16="http://schemas.microsoft.com/office/drawing/2014/main" id="{5BC69A55-D059-43D4-5957-146D73341212}"/>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8">
              <a:extLst>
                <a:ext uri="{FF2B5EF4-FFF2-40B4-BE49-F238E27FC236}">
                  <a16:creationId xmlns:a16="http://schemas.microsoft.com/office/drawing/2014/main" id="{75EE2C2B-E775-7529-BF2F-E42D7575B5C3}"/>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5" name="Freeform 9">
              <a:extLst>
                <a:ext uri="{FF2B5EF4-FFF2-40B4-BE49-F238E27FC236}">
                  <a16:creationId xmlns:a16="http://schemas.microsoft.com/office/drawing/2014/main" id="{116B38EA-174F-8B2B-073E-8DB948010147}"/>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a:p>
          </p:txBody>
        </p:sp>
        <p:sp>
          <p:nvSpPr>
            <p:cNvPr id="16" name="Freeform 10">
              <a:extLst>
                <a:ext uri="{FF2B5EF4-FFF2-40B4-BE49-F238E27FC236}">
                  <a16:creationId xmlns:a16="http://schemas.microsoft.com/office/drawing/2014/main" id="{B4B528A5-B29C-D764-5EB3-69929457F40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17" name="Straight Connector 16">
            <a:extLst>
              <a:ext uri="{FF2B5EF4-FFF2-40B4-BE49-F238E27FC236}">
                <a16:creationId xmlns:a16="http://schemas.microsoft.com/office/drawing/2014/main" id="{429435A5-EE5E-3A38-C0CE-4EB2D42E883B}"/>
              </a:ext>
              <a:ext uri="{C183D7F6-B498-43B3-948B-1728B52AA6E4}">
                <adec:decorative xmlns:adec="http://schemas.microsoft.com/office/drawing/2017/decorative" val="1"/>
              </a:ext>
            </a:extLst>
          </p:cNvPr>
          <p:cNvCxnSpPr>
            <a:cxnSpLocks/>
          </p:cNvCxnSpPr>
          <p:nvPr userDrawn="1"/>
        </p:nvCxnSpPr>
        <p:spPr>
          <a:xfrm>
            <a:off x="445770" y="2148840"/>
            <a:ext cx="1597914"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260362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1"/>
            <a:ext cx="9144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1500">
                <a:solidFill>
                  <a:schemeClr val="tx1"/>
                </a:solidFill>
              </a:defRPr>
            </a:lvl1pPr>
          </a:lstStyle>
          <a:p>
            <a:r>
              <a:rPr lang="en-US"/>
              <a:t>Click icon to add picture</a:t>
            </a:r>
            <a:endParaRPr lang="en-US" dirty="0"/>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4732020" y="444933"/>
            <a:ext cx="4108109" cy="3291840"/>
          </a:xfrm>
          <a:prstGeom prst="rect">
            <a:avLst/>
          </a:prstGeom>
        </p:spPr>
        <p:txBody>
          <a:bodyPr lIns="0" tIns="0" rIns="0" bIns="0" anchor="b" anchorCtr="0">
            <a:noAutofit/>
          </a:bodyPr>
          <a:lstStyle>
            <a:lvl1pPr>
              <a:defRPr sz="4500" b="1" i="0" baseline="0">
                <a:solidFill>
                  <a:schemeClr val="tx1"/>
                </a:solidFill>
                <a:latin typeface="+mj-lt"/>
              </a:defRPr>
            </a:lvl1pPr>
          </a:lstStyle>
          <a:p>
            <a:r>
              <a:rPr lang="en-US" dirty="0"/>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p:nvSpPr>
        <p:spPr>
          <a:xfrm>
            <a:off x="4732020" y="3951843"/>
            <a:ext cx="16002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61063121"/>
      </p:ext>
    </p:extLst>
  </p:cSld>
  <p:clrMapOvr>
    <a:masterClrMapping/>
  </p:clrMapOvr>
  <p:hf sldNum="0" hdr="0" ftr="0" dt="0"/>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724876" y="43052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dirty="0"/>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4343400" cy="6880226"/>
          </a:xfrm>
        </p:spPr>
        <p:txBody>
          <a:bodyPr>
            <a:normAutofit/>
          </a:bodyPr>
          <a:lstStyle>
            <a:lvl1pPr marL="0" indent="0" algn="ctr">
              <a:buNone/>
              <a:defRPr sz="1500"/>
            </a:lvl1pPr>
          </a:lstStyle>
          <a:p>
            <a:r>
              <a:rPr lang="en-US"/>
              <a:t>Click icon to add picture</a:t>
            </a:r>
            <a:endParaRPr lang="en-US" dirty="0"/>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4724876" y="4568602"/>
            <a:ext cx="4114800" cy="1645920"/>
          </a:xfrm>
        </p:spPr>
        <p:txBody>
          <a:bodyPr lIns="0" tIns="0" rIns="0" bIns="0">
            <a:noAutofit/>
          </a:bodyPr>
          <a:lstStyle>
            <a:lvl1pPr marL="0" indent="0">
              <a:buNone/>
              <a:defRPr sz="1800" b="1" i="0">
                <a:solidFill>
                  <a:schemeClr val="tx2">
                    <a:lumMod val="75000"/>
                  </a:schemeClr>
                </a:solidFill>
                <a:latin typeface="+mn-lt"/>
              </a:defRPr>
            </a:lvl1pPr>
            <a:lvl2pPr>
              <a:defRPr sz="3000"/>
            </a:lvl2pPr>
            <a:lvl3pPr>
              <a:defRPr sz="3000"/>
            </a:lvl3pPr>
            <a:lvl4pPr>
              <a:defRPr sz="3000"/>
            </a:lvl4pPr>
            <a:lvl5pPr>
              <a:defRPr sz="3000"/>
            </a:lvl5pPr>
          </a:lstStyle>
          <a:p>
            <a:pPr lvl="0"/>
            <a:r>
              <a:rPr lang="en-US" dirty="0"/>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cxnSp>
        <p:nvCxnSpPr>
          <p:cNvPr id="3" name="Straight Connector 2">
            <a:extLst>
              <a:ext uri="{FF2B5EF4-FFF2-40B4-BE49-F238E27FC236}">
                <a16:creationId xmlns:a16="http://schemas.microsoft.com/office/drawing/2014/main" id="{D790ECEE-B536-83BC-1BAF-E93E5EF4310E}"/>
              </a:ext>
              <a:ext uri="{C183D7F6-B498-43B3-948B-1728B52AA6E4}">
                <adec:decorative xmlns:adec="http://schemas.microsoft.com/office/drawing/2017/decorative" val="1"/>
              </a:ext>
            </a:extLst>
          </p:cNvPr>
          <p:cNvCxnSpPr>
            <a:cxnSpLocks/>
          </p:cNvCxnSpPr>
          <p:nvPr userDrawn="1"/>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546427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p:nvGrpSpPr>
        <p:grpSpPr bwMode="auto">
          <a:xfrm rot="16200000" flipV="1">
            <a:off x="-369903" y="4270035"/>
            <a:ext cx="2959226" cy="2219420"/>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445770" y="102876"/>
            <a:ext cx="8155305" cy="1680205"/>
          </a:xfrm>
          <a:prstGeom prst="rect">
            <a:avLst/>
          </a:prstGeom>
        </p:spPr>
        <p:txBody>
          <a:bodyPr lIns="0" tIns="0" rIns="0" bIns="0" anchor="b" anchorCtr="0">
            <a:noAutofit/>
          </a:bodyPr>
          <a:lstStyle>
            <a:lvl1pPr>
              <a:defRPr sz="3300" b="1" i="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2743200" y="2282008"/>
            <a:ext cx="5857875" cy="3699328"/>
          </a:xfrm>
        </p:spPr>
        <p:txBody>
          <a:bodyPr lIns="0" tIns="228600" rIns="0" bIns="0">
            <a:normAutofit/>
          </a:bodyPr>
          <a:lstStyle>
            <a:lvl1pPr marL="212598" indent="-212598">
              <a:spcBef>
                <a:spcPts val="1350"/>
              </a:spcBef>
              <a:buFont typeface="Arial" panose="020B0604020202020204" pitchFamily="34" charset="0"/>
              <a:buChar char="•"/>
              <a:defRPr sz="1500"/>
            </a:lvl1pPr>
            <a:lvl2pPr indent="-212598">
              <a:spcBef>
                <a:spcPts val="1350"/>
              </a:spcBef>
              <a:defRPr sz="1500"/>
            </a:lvl2pPr>
            <a:lvl3pPr indent="-212598">
              <a:spcBef>
                <a:spcPts val="1350"/>
              </a:spcBef>
              <a:defRPr sz="1500"/>
            </a:lvl3pPr>
            <a:lvl4pPr indent="-212598">
              <a:spcBef>
                <a:spcPts val="1350"/>
              </a:spcBef>
              <a:defRPr sz="1500"/>
            </a:lvl4pPr>
            <a:lvl5pPr indent="-212598">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a:latin typeface="+mn-lt"/>
            </a:endParaRPr>
          </a:p>
        </p:txBody>
      </p:sp>
      <p:cxnSp>
        <p:nvCxnSpPr>
          <p:cNvPr id="3" name="Straight Connector 2">
            <a:extLst>
              <a:ext uri="{FF2B5EF4-FFF2-40B4-BE49-F238E27FC236}">
                <a16:creationId xmlns:a16="http://schemas.microsoft.com/office/drawing/2014/main" id="{35791310-3B9F-2C03-5220-3FD1EDFE10DD}"/>
              </a:ext>
              <a:ext uri="{C183D7F6-B498-43B3-948B-1728B52AA6E4}">
                <adec:decorative xmlns:adec="http://schemas.microsoft.com/office/drawing/2017/decorative" val="1"/>
              </a:ext>
            </a:extLst>
          </p:cNvPr>
          <p:cNvCxnSpPr>
            <a:cxnSpLocks/>
          </p:cNvCxnSpPr>
          <p:nvPr userDrawn="1"/>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4" name="Group 3">
            <a:extLst>
              <a:ext uri="{FF2B5EF4-FFF2-40B4-BE49-F238E27FC236}">
                <a16:creationId xmlns:a16="http://schemas.microsoft.com/office/drawing/2014/main" id="{125E4152-F498-772B-2B26-867E9DCBA9F5}"/>
              </a:ext>
              <a:ext uri="{C183D7F6-B498-43B3-948B-1728B52AA6E4}">
                <adec:decorative xmlns:adec="http://schemas.microsoft.com/office/drawing/2017/decorative" val="1"/>
              </a:ext>
            </a:extLst>
          </p:cNvPr>
          <p:cNvGrpSpPr>
            <a:grpSpLocks/>
          </p:cNvGrpSpPr>
          <p:nvPr userDrawn="1"/>
        </p:nvGrpSpPr>
        <p:grpSpPr bwMode="auto">
          <a:xfrm rot="16200000" flipV="1">
            <a:off x="-369903" y="4270035"/>
            <a:ext cx="2959226" cy="2219420"/>
            <a:chOff x="0" y="12289"/>
            <a:chExt cx="3550" cy="3551"/>
          </a:xfrm>
        </p:grpSpPr>
        <p:sp>
          <p:nvSpPr>
            <p:cNvPr id="6" name="Freeform 19">
              <a:extLst>
                <a:ext uri="{FF2B5EF4-FFF2-40B4-BE49-F238E27FC236}">
                  <a16:creationId xmlns:a16="http://schemas.microsoft.com/office/drawing/2014/main" id="{D1D44E84-8370-AC65-EFB0-01AB3B8BA25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 name="Freeform 20">
              <a:extLst>
                <a:ext uri="{FF2B5EF4-FFF2-40B4-BE49-F238E27FC236}">
                  <a16:creationId xmlns:a16="http://schemas.microsoft.com/office/drawing/2014/main" id="{ACD325A5-215E-F0A5-3744-D35DADE246B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21">
              <a:extLst>
                <a:ext uri="{FF2B5EF4-FFF2-40B4-BE49-F238E27FC236}">
                  <a16:creationId xmlns:a16="http://schemas.microsoft.com/office/drawing/2014/main" id="{9AB1DFF1-BFC2-C4C3-5403-5D01914D5C67}"/>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Tree>
    <p:extLst>
      <p:ext uri="{BB962C8B-B14F-4D97-AF65-F5344CB8AC3E}">
        <p14:creationId xmlns:p14="http://schemas.microsoft.com/office/powerpoint/2010/main" val="54312098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732428" y="41147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p:nvGrpSpPr>
        <p:grpSpPr bwMode="auto">
          <a:xfrm>
            <a:off x="1" y="758752"/>
            <a:ext cx="4574436"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4732429" y="4549552"/>
            <a:ext cx="4114800" cy="1645920"/>
          </a:xfrm>
        </p:spPr>
        <p:txBody>
          <a:bodyPr lIns="0" tIns="0" rIns="0" bIns="0">
            <a:noAutofit/>
          </a:bodyPr>
          <a:lstStyle>
            <a:lvl1pPr marL="0" indent="0">
              <a:buNone/>
              <a:defRPr sz="1800" b="1" i="0">
                <a:solidFill>
                  <a:schemeClr val="tx2">
                    <a:lumMod val="75000"/>
                  </a:schemeClr>
                </a:solidFill>
                <a:latin typeface="+mn-lt"/>
              </a:defRPr>
            </a:lvl1pPr>
            <a:lvl2pPr>
              <a:defRPr sz="3000"/>
            </a:lvl2pPr>
            <a:lvl3pPr>
              <a:defRPr sz="3000"/>
            </a:lvl3pPr>
            <a:lvl4pPr>
              <a:defRPr sz="3000"/>
            </a:lvl4pPr>
            <a:lvl5pPr>
              <a:defRPr sz="3000"/>
            </a:lvl5pPr>
          </a:lstStyle>
          <a:p>
            <a:pPr lvl="0"/>
            <a:r>
              <a:rPr lang="en-US" dirty="0"/>
              <a:t>Click to add text</a:t>
            </a:r>
          </a:p>
        </p:txBody>
      </p:sp>
      <p:grpSp>
        <p:nvGrpSpPr>
          <p:cNvPr id="3" name="Group 2">
            <a:extLst>
              <a:ext uri="{FF2B5EF4-FFF2-40B4-BE49-F238E27FC236}">
                <a16:creationId xmlns:a16="http://schemas.microsoft.com/office/drawing/2014/main" id="{16113778-51E7-20B7-123B-FE71591145A2}"/>
              </a:ext>
              <a:ext uri="{C183D7F6-B498-43B3-948B-1728B52AA6E4}">
                <adec:decorative xmlns:adec="http://schemas.microsoft.com/office/drawing/2017/decorative" val="1"/>
              </a:ext>
            </a:extLst>
          </p:cNvPr>
          <p:cNvGrpSpPr>
            <a:grpSpLocks/>
          </p:cNvGrpSpPr>
          <p:nvPr userDrawn="1"/>
        </p:nvGrpSpPr>
        <p:grpSpPr bwMode="auto">
          <a:xfrm>
            <a:off x="1" y="758752"/>
            <a:ext cx="4574436" cy="6099248"/>
            <a:chOff x="0" y="12289"/>
            <a:chExt cx="3550" cy="3551"/>
          </a:xfrm>
        </p:grpSpPr>
        <p:sp>
          <p:nvSpPr>
            <p:cNvPr id="4" name="Freeform 9">
              <a:extLst>
                <a:ext uri="{FF2B5EF4-FFF2-40B4-BE49-F238E27FC236}">
                  <a16:creationId xmlns:a16="http://schemas.microsoft.com/office/drawing/2014/main" id="{812A6CD3-B76C-4D0B-A208-BAFD2A091A7F}"/>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 name="Freeform 10">
              <a:extLst>
                <a:ext uri="{FF2B5EF4-FFF2-40B4-BE49-F238E27FC236}">
                  <a16:creationId xmlns:a16="http://schemas.microsoft.com/office/drawing/2014/main" id="{FEF3D707-468A-D7AA-A2AD-CDA63F406FF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 name="Freeform 11">
              <a:extLst>
                <a:ext uri="{FF2B5EF4-FFF2-40B4-BE49-F238E27FC236}">
                  <a16:creationId xmlns:a16="http://schemas.microsoft.com/office/drawing/2014/main" id="{7CDDC1C8-891C-16A6-1CDE-5DF7C7D0F8F2}"/>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7" name="Straight Connector 6">
            <a:extLst>
              <a:ext uri="{FF2B5EF4-FFF2-40B4-BE49-F238E27FC236}">
                <a16:creationId xmlns:a16="http://schemas.microsoft.com/office/drawing/2014/main" id="{B5097A8C-BEEF-949F-3D85-F096ADA577B0}"/>
              </a:ext>
              <a:ext uri="{C183D7F6-B498-43B3-948B-1728B52AA6E4}">
                <adec:decorative xmlns:adec="http://schemas.microsoft.com/office/drawing/2017/decorative" val="1"/>
              </a:ext>
            </a:extLst>
          </p:cNvPr>
          <p:cNvCxnSpPr>
            <a:cxnSpLocks/>
          </p:cNvCxnSpPr>
          <p:nvPr userDrawn="1"/>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182045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p:nvGrpSpPr>
        <p:grpSpPr bwMode="auto">
          <a:xfrm rot="10800000">
            <a:off x="6652530" y="0"/>
            <a:ext cx="2493906"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45770" y="278129"/>
            <a:ext cx="7333774" cy="1494596"/>
          </a:xfrm>
          <a:prstGeom prst="rect">
            <a:avLst/>
          </a:prstGeom>
        </p:spPr>
        <p:txBody>
          <a:bodyPr lIns="0" tIns="0" rIns="0" bIns="0" anchor="b" anchorCtr="0">
            <a:noAutofit/>
          </a:bodyPr>
          <a:lstStyle>
            <a:lvl1pPr>
              <a:defRPr sz="33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445771" y="2676525"/>
            <a:ext cx="3368120" cy="3597470"/>
          </a:xfrm>
        </p:spPr>
        <p:txBody>
          <a:bodyPr lIns="0" tIns="45720" rIns="0" bIns="0">
            <a:normAutofit/>
          </a:bodyPr>
          <a:lstStyle>
            <a:lvl1pPr marL="0" indent="0">
              <a:spcBef>
                <a:spcPts val="1350"/>
              </a:spcBef>
              <a:buFont typeface="Arial" panose="020B0604020202020204" pitchFamily="34" charset="0"/>
              <a:buNone/>
              <a:defRPr sz="1500"/>
            </a:lvl1pPr>
            <a:lvl2pPr marL="212598" indent="-212598">
              <a:spcBef>
                <a:spcPts val="1350"/>
              </a:spcBef>
              <a:defRPr sz="1500"/>
            </a:lvl2pPr>
            <a:lvl3pPr marL="445770" indent="-212598">
              <a:spcBef>
                <a:spcPts val="1350"/>
              </a:spcBef>
              <a:defRPr sz="1500"/>
            </a:lvl3pPr>
            <a:lvl4pPr marL="617220" indent="-212598">
              <a:spcBef>
                <a:spcPts val="1350"/>
              </a:spcBef>
              <a:defRPr sz="1500"/>
            </a:lvl4pPr>
            <a:lvl5pPr marL="754380" indent="-212598">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4411424" y="2676525"/>
            <a:ext cx="3368120" cy="3597470"/>
          </a:xfrm>
        </p:spPr>
        <p:txBody>
          <a:bodyPr lIns="0" tIns="45720" rIns="0" bIns="0">
            <a:normAutofit/>
          </a:bodyPr>
          <a:lstStyle>
            <a:lvl1pPr marL="0" indent="0">
              <a:spcBef>
                <a:spcPts val="1350"/>
              </a:spcBef>
              <a:buFont typeface="Arial" panose="020B0604020202020204" pitchFamily="34" charset="0"/>
              <a:buNone/>
              <a:defRPr sz="1500"/>
            </a:lvl1pPr>
            <a:lvl2pPr marL="212598" indent="-212598">
              <a:spcBef>
                <a:spcPts val="1350"/>
              </a:spcBef>
              <a:defRPr sz="1500"/>
            </a:lvl2pPr>
            <a:lvl3pPr marL="411480" indent="-212598">
              <a:spcBef>
                <a:spcPts val="1350"/>
              </a:spcBef>
              <a:defRPr sz="1500"/>
            </a:lvl3pPr>
            <a:lvl4pPr marL="617220" indent="-212598">
              <a:spcBef>
                <a:spcPts val="1350"/>
              </a:spcBef>
              <a:defRPr sz="1500"/>
            </a:lvl4pPr>
            <a:lvl5pPr marL="754380" indent="-212598">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5" name="Group 4">
            <a:extLst>
              <a:ext uri="{FF2B5EF4-FFF2-40B4-BE49-F238E27FC236}">
                <a16:creationId xmlns:a16="http://schemas.microsoft.com/office/drawing/2014/main" id="{248090AA-6B27-FE12-1061-8B38E60A7EDB}"/>
              </a:ext>
              <a:ext uri="{C183D7F6-B498-43B3-948B-1728B52AA6E4}">
                <adec:decorative xmlns:adec="http://schemas.microsoft.com/office/drawing/2017/decorative" val="1"/>
              </a:ext>
            </a:extLst>
          </p:cNvPr>
          <p:cNvGrpSpPr>
            <a:grpSpLocks/>
          </p:cNvGrpSpPr>
          <p:nvPr userDrawn="1"/>
        </p:nvGrpSpPr>
        <p:grpSpPr bwMode="auto">
          <a:xfrm rot="10800000">
            <a:off x="6652530" y="0"/>
            <a:ext cx="2493906" cy="3325208"/>
            <a:chOff x="0" y="12289"/>
            <a:chExt cx="3550" cy="3551"/>
          </a:xfrm>
        </p:grpSpPr>
        <p:sp>
          <p:nvSpPr>
            <p:cNvPr id="6" name="Freeform 4">
              <a:extLst>
                <a:ext uri="{FF2B5EF4-FFF2-40B4-BE49-F238E27FC236}">
                  <a16:creationId xmlns:a16="http://schemas.microsoft.com/office/drawing/2014/main" id="{00F119EE-1669-218C-ADD6-2A24712E018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 name="Freeform 5">
              <a:extLst>
                <a:ext uri="{FF2B5EF4-FFF2-40B4-BE49-F238E27FC236}">
                  <a16:creationId xmlns:a16="http://schemas.microsoft.com/office/drawing/2014/main" id="{444B63B6-B9AD-7BCC-7AC1-0FAA5D601E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7">
              <a:extLst>
                <a:ext uri="{FF2B5EF4-FFF2-40B4-BE49-F238E27FC236}">
                  <a16:creationId xmlns:a16="http://schemas.microsoft.com/office/drawing/2014/main" id="{C4A2C2F1-4E62-9D9B-6D23-AAC908945621}"/>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15" name="Straight Connector 14">
            <a:extLst>
              <a:ext uri="{FF2B5EF4-FFF2-40B4-BE49-F238E27FC236}">
                <a16:creationId xmlns:a16="http://schemas.microsoft.com/office/drawing/2014/main" id="{903ECC10-BB60-DB9A-636B-8800512761E3}"/>
              </a:ext>
              <a:ext uri="{C183D7F6-B498-43B3-948B-1728B52AA6E4}">
                <adec:decorative xmlns:adec="http://schemas.microsoft.com/office/drawing/2017/decorative" val="1"/>
              </a:ext>
            </a:extLst>
          </p:cNvPr>
          <p:cNvCxnSpPr>
            <a:cxnSpLocks/>
          </p:cNvCxnSpPr>
          <p:nvPr userDrawn="1"/>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670230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834E4B8B-A08C-648C-F822-F2707545472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80973DAC-0C7A-072C-4F02-5BC18B6BF7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47A28CA0-9B60-EAFB-E23E-C111F565AB90}"/>
              </a:ext>
            </a:extLst>
          </p:cNvPr>
          <p:cNvSpPr>
            <a:spLocks noGrp="1" noChangeArrowheads="1"/>
          </p:cNvSpPr>
          <p:nvPr>
            <p:ph type="sldNum" sz="quarter" idx="12"/>
          </p:nvPr>
        </p:nvSpPr>
        <p:spPr>
          <a:ln/>
        </p:spPr>
        <p:txBody>
          <a:bodyPr/>
          <a:lstStyle>
            <a:lvl1pPr>
              <a:defRPr/>
            </a:lvl1pPr>
          </a:lstStyle>
          <a:p>
            <a:pPr>
              <a:defRPr/>
            </a:pPr>
            <a:fld id="{A09AF22A-E24A-46A4-9783-41E4D562A4D6}" type="slidenum">
              <a:rPr lang="en-US" altLang="en-US"/>
              <a:pPr>
                <a:defRPr/>
              </a:pPr>
              <a:t>‹#›</a:t>
            </a:fld>
            <a:endParaRPr lang="en-US" altLang="en-US"/>
          </a:p>
        </p:txBody>
      </p:sp>
    </p:spTree>
    <p:extLst>
      <p:ext uri="{BB962C8B-B14F-4D97-AF65-F5344CB8AC3E}">
        <p14:creationId xmlns:p14="http://schemas.microsoft.com/office/powerpoint/2010/main" val="8895482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p:nvGrpSpPr>
        <p:grpSpPr>
          <a:xfrm>
            <a:off x="4772025" y="0"/>
            <a:ext cx="4371974"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739163" y="3499667"/>
            <a:ext cx="3704750" cy="2542810"/>
          </a:xfrm>
          <a:prstGeom prst="rect">
            <a:avLst/>
          </a:prstGeom>
        </p:spPr>
        <p:txBody>
          <a:bodyPr lIns="0" tIns="0" rIns="0" bIns="0" anchor="b" anchorCtr="0">
            <a:noAutofit/>
          </a:bodyPr>
          <a:lstStyle>
            <a:lvl1pPr>
              <a:defRPr sz="33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p:nvCxnSpPr>
        <p:spPr>
          <a:xfrm>
            <a:off x="4760595" y="631317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452914" y="457201"/>
            <a:ext cx="3898702" cy="2305050"/>
          </a:xfrm>
        </p:spPr>
        <p:txBody>
          <a:bodyPr lIns="0" tIns="274320">
            <a:normAutofit/>
          </a:bodyPr>
          <a:lstStyle>
            <a:lvl1pPr marL="342900" indent="-342900">
              <a:spcBef>
                <a:spcPts val="1350"/>
              </a:spcBef>
              <a:buFont typeface="+mj-lt"/>
              <a:buAutoNum type="arabicPeriod"/>
              <a:defRPr sz="1500"/>
            </a:lvl1pPr>
            <a:lvl2pPr marL="685800" indent="-342900">
              <a:spcBef>
                <a:spcPts val="1350"/>
              </a:spcBef>
              <a:buFont typeface="+mj-lt"/>
              <a:buAutoNum type="alphaLcPeriod"/>
              <a:defRPr sz="1500"/>
            </a:lvl2pPr>
            <a:lvl3pPr marL="1028700" indent="-342900">
              <a:spcBef>
                <a:spcPts val="1350"/>
              </a:spcBef>
              <a:buFont typeface="+mj-lt"/>
              <a:buAutoNum type="arabicParenR"/>
              <a:defRPr sz="1500"/>
            </a:lvl3pPr>
            <a:lvl4pPr marL="1028700" indent="0">
              <a:spcBef>
                <a:spcPts val="1350"/>
              </a:spcBef>
              <a:buFont typeface="+mj-lt"/>
              <a:buNone/>
              <a:defRPr sz="1500"/>
            </a:lvl4pPr>
            <a:lvl5pPr marL="1714500" indent="-342900">
              <a:spcBef>
                <a:spcPts val="1350"/>
              </a:spcBef>
              <a:buFont typeface="+mj-lt"/>
              <a:buAutoNum type="arabicPeriod"/>
              <a:defRPr sz="1500"/>
            </a:lvl5pPr>
          </a:lstStyle>
          <a:p>
            <a:pPr lvl="0"/>
            <a:r>
              <a:rPr lang="en-US" dirty="0"/>
              <a:t>Click to add content</a:t>
            </a:r>
          </a:p>
          <a:p>
            <a:pPr lvl="1"/>
            <a:r>
              <a:rPr lang="en-US" dirty="0"/>
              <a:t>Second level</a:t>
            </a:r>
          </a:p>
          <a:p>
            <a:pPr lvl="2"/>
            <a:r>
              <a:rPr lang="en-US" dirty="0"/>
              <a:t>Third level</a:t>
            </a:r>
          </a:p>
          <a:p>
            <a:pPr lvl="3"/>
            <a:endParaRPr lang="en-US" dirty="0"/>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445770" y="2810596"/>
            <a:ext cx="3898702" cy="3319513"/>
          </a:xfrm>
        </p:spPr>
        <p:txBody>
          <a:bodyPr lIns="0" tIns="45720" rIns="0" bIns="0">
            <a:normAutofit/>
          </a:bodyPr>
          <a:lstStyle>
            <a:lvl1pPr marL="0" indent="0">
              <a:spcBef>
                <a:spcPts val="1350"/>
              </a:spcBef>
              <a:buFont typeface="Arial" panose="020B0604020202020204" pitchFamily="34" charset="0"/>
              <a:buNone/>
              <a:defRPr sz="1500"/>
            </a:lvl1pPr>
            <a:lvl2pPr marL="212598" indent="-212598">
              <a:spcBef>
                <a:spcPts val="1350"/>
              </a:spcBef>
              <a:defRPr sz="1500"/>
            </a:lvl2pPr>
            <a:lvl3pPr marL="411480" indent="-212598">
              <a:spcBef>
                <a:spcPts val="1350"/>
              </a:spcBef>
              <a:defRPr sz="1500"/>
            </a:lvl3pPr>
            <a:lvl4pPr marL="617220" indent="-212598">
              <a:spcBef>
                <a:spcPts val="1350"/>
              </a:spcBef>
              <a:defRPr sz="1500"/>
            </a:lvl4pPr>
            <a:lvl5pPr marL="754380" indent="-212598">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grpSp>
        <p:nvGrpSpPr>
          <p:cNvPr id="3" name="Group 2">
            <a:extLst>
              <a:ext uri="{FF2B5EF4-FFF2-40B4-BE49-F238E27FC236}">
                <a16:creationId xmlns:a16="http://schemas.microsoft.com/office/drawing/2014/main" id="{4F181315-9F70-8F65-C95C-C8E2D1E640A8}"/>
              </a:ext>
              <a:ext uri="{C183D7F6-B498-43B3-948B-1728B52AA6E4}">
                <adec:decorative xmlns:adec="http://schemas.microsoft.com/office/drawing/2017/decorative" val="1"/>
              </a:ext>
            </a:extLst>
          </p:cNvPr>
          <p:cNvGrpSpPr/>
          <p:nvPr userDrawn="1"/>
        </p:nvGrpSpPr>
        <p:grpSpPr>
          <a:xfrm>
            <a:off x="4772025" y="0"/>
            <a:ext cx="4371974" cy="3235602"/>
            <a:chOff x="5612972" y="1"/>
            <a:chExt cx="6615961" cy="3672246"/>
          </a:xfrm>
        </p:grpSpPr>
        <p:sp>
          <p:nvSpPr>
            <p:cNvPr id="5" name="AutoShape 24">
              <a:extLst>
                <a:ext uri="{FF2B5EF4-FFF2-40B4-BE49-F238E27FC236}">
                  <a16:creationId xmlns:a16="http://schemas.microsoft.com/office/drawing/2014/main" id="{88F51890-67DA-45EA-6A22-25B727B79024}"/>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 name="Freeform 7">
              <a:extLst>
                <a:ext uri="{FF2B5EF4-FFF2-40B4-BE49-F238E27FC236}">
                  <a16:creationId xmlns:a16="http://schemas.microsoft.com/office/drawing/2014/main" id="{71812B26-F31D-ED05-3EB6-462B9528A2D1}"/>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BC8B7420-6EBF-36E5-009A-26C75E94E30D}"/>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5" name="Freeform 9">
              <a:extLst>
                <a:ext uri="{FF2B5EF4-FFF2-40B4-BE49-F238E27FC236}">
                  <a16:creationId xmlns:a16="http://schemas.microsoft.com/office/drawing/2014/main" id="{339349E9-86AB-D6C1-BB4A-9E301D3A321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a:p>
          </p:txBody>
        </p:sp>
        <p:sp>
          <p:nvSpPr>
            <p:cNvPr id="17" name="Freeform 10">
              <a:extLst>
                <a:ext uri="{FF2B5EF4-FFF2-40B4-BE49-F238E27FC236}">
                  <a16:creationId xmlns:a16="http://schemas.microsoft.com/office/drawing/2014/main" id="{9FD81509-18DC-70E4-ED52-C9E5D78EE46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20" name="Straight Connector 19">
            <a:extLst>
              <a:ext uri="{FF2B5EF4-FFF2-40B4-BE49-F238E27FC236}">
                <a16:creationId xmlns:a16="http://schemas.microsoft.com/office/drawing/2014/main" id="{D3C3E3B5-A4EB-FA43-A68C-C7A95DBC6821}"/>
              </a:ext>
              <a:ext uri="{C183D7F6-B498-43B3-948B-1728B52AA6E4}">
                <adec:decorative xmlns:adec="http://schemas.microsoft.com/office/drawing/2017/decorative" val="1"/>
              </a:ext>
            </a:extLst>
          </p:cNvPr>
          <p:cNvCxnSpPr>
            <a:cxnSpLocks/>
          </p:cNvCxnSpPr>
          <p:nvPr userDrawn="1"/>
        </p:nvCxnSpPr>
        <p:spPr>
          <a:xfrm>
            <a:off x="4760595" y="631317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0308397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31482" y="278129"/>
            <a:ext cx="3797618" cy="2354026"/>
          </a:xfrm>
          <a:prstGeom prst="rect">
            <a:avLst/>
          </a:prstGeom>
        </p:spPr>
        <p:txBody>
          <a:bodyPr lIns="0" tIns="0" rIns="0" bIns="0" anchor="b" anchorCtr="0">
            <a:noAutofit/>
          </a:bodyPr>
          <a:lstStyle>
            <a:lvl1pPr>
              <a:defRPr sz="3300" b="1" i="0">
                <a:solidFill>
                  <a:schemeClr val="bg1"/>
                </a:solidFill>
                <a:latin typeface="+mj-lt"/>
              </a:defRPr>
            </a:lvl1pPr>
          </a:lstStyle>
          <a:p>
            <a:r>
              <a:rPr lang="en-US" dirty="0"/>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445770" y="3279580"/>
            <a:ext cx="3783330" cy="2994415"/>
          </a:xfrm>
        </p:spPr>
        <p:txBody>
          <a:bodyPr lIns="0" tIns="228600" rIns="0" bIns="0">
            <a:normAutofit/>
          </a:bodyPr>
          <a:lstStyle>
            <a:lvl1pPr marL="0" indent="0">
              <a:spcBef>
                <a:spcPts val="1350"/>
              </a:spcBef>
              <a:buFont typeface="Arial" panose="020B0604020202020204" pitchFamily="34" charset="0"/>
              <a:buNone/>
              <a:defRPr sz="1500"/>
            </a:lvl1pPr>
            <a:lvl2pPr indent="-212598">
              <a:spcBef>
                <a:spcPts val="1350"/>
              </a:spcBef>
              <a:defRPr sz="1500"/>
            </a:lvl2pPr>
            <a:lvl3pPr indent="-212598">
              <a:spcBef>
                <a:spcPts val="1350"/>
              </a:spcBef>
              <a:defRPr sz="1500"/>
            </a:lvl3pPr>
            <a:lvl4pPr indent="-212598">
              <a:spcBef>
                <a:spcPts val="1350"/>
              </a:spcBef>
              <a:defRPr sz="1500"/>
            </a:lvl4pPr>
            <a:lvl5pPr indent="-212598">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p:nvCxnSpPr>
        <p:spPr>
          <a:xfrm>
            <a:off x="445770" y="2997459"/>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4572000" y="0"/>
            <a:ext cx="4588669" cy="6858000"/>
          </a:xfrm>
        </p:spPr>
        <p:txBody>
          <a:bodyPr>
            <a:normAutofit/>
          </a:bodyPr>
          <a:lstStyle>
            <a:lvl1pPr marL="0" indent="0" algn="ctr">
              <a:buNone/>
              <a:defRPr sz="1500">
                <a:solidFill>
                  <a:schemeClr val="bg1"/>
                </a:solidFill>
              </a:defRPr>
            </a:lvl1pPr>
          </a:lstStyle>
          <a:p>
            <a:r>
              <a:rPr lang="en-US"/>
              <a:t>Click icon to add picture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cxnSp>
        <p:nvCxnSpPr>
          <p:cNvPr id="2" name="Straight Connector 1">
            <a:extLst>
              <a:ext uri="{FF2B5EF4-FFF2-40B4-BE49-F238E27FC236}">
                <a16:creationId xmlns:a16="http://schemas.microsoft.com/office/drawing/2014/main" id="{0A93C83F-788F-3BBD-D7BA-228A988B852A}"/>
              </a:ext>
              <a:ext uri="{C183D7F6-B498-43B3-948B-1728B52AA6E4}">
                <adec:decorative xmlns:adec="http://schemas.microsoft.com/office/drawing/2017/decorative" val="1"/>
              </a:ext>
            </a:extLst>
          </p:cNvPr>
          <p:cNvCxnSpPr>
            <a:cxnSpLocks/>
          </p:cNvCxnSpPr>
          <p:nvPr userDrawn="1"/>
        </p:nvCxnSpPr>
        <p:spPr>
          <a:xfrm>
            <a:off x="445770" y="2997459"/>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9927166"/>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p:nvGrpSpPr>
        <p:grpSpPr bwMode="auto">
          <a:xfrm rot="16200000" flipV="1">
            <a:off x="-369903" y="4270035"/>
            <a:ext cx="2959226" cy="2219420"/>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2746057" y="4661717"/>
            <a:ext cx="5952173" cy="1380760"/>
          </a:xfrm>
          <a:prstGeom prst="rect">
            <a:avLst/>
          </a:prstGeom>
        </p:spPr>
        <p:txBody>
          <a:bodyPr lIns="0" tIns="0" rIns="0" bIns="0" anchor="b" anchorCtr="0">
            <a:noAutofit/>
          </a:bodyPr>
          <a:lstStyle>
            <a:lvl1pPr>
              <a:defRPr sz="33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p:nvCxnSpPr>
        <p:spPr>
          <a:xfrm>
            <a:off x="2753201" y="631317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452914" y="584005"/>
            <a:ext cx="2118836" cy="3999060"/>
          </a:xfrm>
        </p:spPr>
        <p:txBody>
          <a:bodyPr lIns="0" tIns="274320">
            <a:normAutofit/>
          </a:bodyPr>
          <a:lstStyle>
            <a:lvl1pPr marL="0" indent="0">
              <a:spcBef>
                <a:spcPts val="1350"/>
              </a:spcBef>
              <a:buFont typeface="Arial" panose="020B0604020202020204" pitchFamily="34" charset="0"/>
              <a:buNone/>
              <a:defRPr sz="1500"/>
            </a:lvl1pPr>
            <a:lvl2pPr marL="342900" indent="0">
              <a:spcBef>
                <a:spcPts val="1350"/>
              </a:spcBef>
              <a:buNone/>
              <a:defRPr sz="1500"/>
            </a:lvl2pPr>
            <a:lvl3pPr marL="685800" indent="0">
              <a:spcBef>
                <a:spcPts val="1350"/>
              </a:spcBef>
              <a:buNone/>
              <a:defRPr sz="1500"/>
            </a:lvl3pPr>
            <a:lvl4pPr marL="1028700" indent="0">
              <a:spcBef>
                <a:spcPts val="1350"/>
              </a:spcBef>
              <a:buNone/>
              <a:defRPr sz="1500"/>
            </a:lvl4pPr>
            <a:lvl5pPr marL="1371600" indent="0">
              <a:spcBef>
                <a:spcPts val="1350"/>
              </a:spcBef>
              <a:buNone/>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2753201" y="584005"/>
            <a:ext cx="5945029" cy="3999060"/>
          </a:xfrm>
        </p:spPr>
        <p:txBody>
          <a:bodyPr lIns="0">
            <a:normAutofit/>
          </a:bodyPr>
          <a:lstStyle>
            <a:lvl1pPr marL="0" indent="0">
              <a:spcBef>
                <a:spcPts val="1350"/>
              </a:spcBef>
              <a:buNone/>
              <a:defRPr sz="1500"/>
            </a:lvl1pPr>
            <a:lvl2pPr>
              <a:spcBef>
                <a:spcPts val="450"/>
              </a:spcBef>
              <a:defRPr sz="1500"/>
            </a:lvl2pPr>
            <a:lvl3pPr>
              <a:spcBef>
                <a:spcPts val="1350"/>
              </a:spcBef>
              <a:defRPr sz="1500"/>
            </a:lvl3pPr>
            <a:lvl4pPr>
              <a:spcBef>
                <a:spcPts val="1350"/>
              </a:spcBef>
              <a:defRPr sz="1500"/>
            </a:lvl4pPr>
            <a:lvl5pPr>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spTree>
    <p:extLst>
      <p:ext uri="{BB962C8B-B14F-4D97-AF65-F5344CB8AC3E}">
        <p14:creationId xmlns:p14="http://schemas.microsoft.com/office/powerpoint/2010/main" val="1767728924"/>
      </p:ext>
    </p:extLst>
  </p:cSld>
  <p:clrMapOvr>
    <a:masterClrMapping/>
  </p:clrMapOvr>
  <p:hf sldNum="0" hdr="0" ftr="0" dt="0"/>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p:nvGrpSpPr>
        <p:grpSpPr bwMode="auto">
          <a:xfrm rot="10800000">
            <a:off x="6652530" y="0"/>
            <a:ext cx="2493906"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45770" y="198408"/>
            <a:ext cx="8229600" cy="1574317"/>
          </a:xfrm>
          <a:prstGeom prst="rect">
            <a:avLst/>
          </a:prstGeom>
        </p:spPr>
        <p:txBody>
          <a:bodyPr lIns="0" tIns="0" rIns="0" bIns="0" anchor="b" anchorCtr="0">
            <a:noAutofit/>
          </a:bodyPr>
          <a:lstStyle>
            <a:lvl1pPr>
              <a:defRPr sz="3300" b="1" i="0">
                <a:solidFill>
                  <a:schemeClr val="bg1"/>
                </a:solidFill>
                <a:latin typeface="+mj-lt"/>
              </a:defRPr>
            </a:lvl1pPr>
          </a:lstStyle>
          <a:p>
            <a:r>
              <a:rPr lang="en-US" dirty="0"/>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446642" y="2676525"/>
            <a:ext cx="4310063" cy="3597470"/>
          </a:xfrm>
        </p:spPr>
        <p:txBody>
          <a:bodyPr lIns="0">
            <a:normAutofit/>
          </a:bodyPr>
          <a:lstStyle>
            <a:lvl1pPr marL="0" indent="0">
              <a:spcBef>
                <a:spcPts val="1350"/>
              </a:spcBef>
              <a:buNone/>
              <a:defRPr sz="1500"/>
            </a:lvl1pPr>
            <a:lvl2pPr>
              <a:spcBef>
                <a:spcPts val="450"/>
              </a:spcBef>
              <a:defRPr sz="1500"/>
            </a:lvl2pPr>
            <a:lvl3pPr>
              <a:spcBef>
                <a:spcPts val="1350"/>
              </a:spcBef>
              <a:defRPr sz="1500"/>
            </a:lvl3pPr>
            <a:lvl4pPr>
              <a:spcBef>
                <a:spcPts val="1350"/>
              </a:spcBef>
              <a:defRPr sz="1500"/>
            </a:lvl4pPr>
            <a:lvl5pPr>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5715000" y="2676525"/>
            <a:ext cx="2960370" cy="3597470"/>
          </a:xfrm>
        </p:spPr>
        <p:txBody>
          <a:bodyPr lIns="0">
            <a:normAutofit/>
          </a:bodyPr>
          <a:lstStyle>
            <a:lvl1pPr marL="257175" indent="-257175">
              <a:spcBef>
                <a:spcPts val="1350"/>
              </a:spcBef>
              <a:buFont typeface="Arial" panose="020B0604020202020204" pitchFamily="34" charset="0"/>
              <a:buChar char="•"/>
              <a:defRPr sz="1500"/>
            </a:lvl1pPr>
            <a:lvl2pPr>
              <a:spcBef>
                <a:spcPts val="1350"/>
              </a:spcBef>
              <a:defRPr sz="1500"/>
            </a:lvl2pPr>
            <a:lvl3pPr>
              <a:spcBef>
                <a:spcPts val="1350"/>
              </a:spcBef>
              <a:defRPr sz="1500"/>
            </a:lvl3pPr>
            <a:lvl4pPr>
              <a:spcBef>
                <a:spcPts val="1350"/>
              </a:spcBef>
              <a:defRPr sz="1500"/>
            </a:lvl4pPr>
            <a:lvl5pPr>
              <a:spcBef>
                <a:spcPts val="1350"/>
              </a:spcBef>
              <a:defRPr sz="15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grpSp>
        <p:nvGrpSpPr>
          <p:cNvPr id="2" name="Group 1">
            <a:extLst>
              <a:ext uri="{FF2B5EF4-FFF2-40B4-BE49-F238E27FC236}">
                <a16:creationId xmlns:a16="http://schemas.microsoft.com/office/drawing/2014/main" id="{6D2A91E9-6075-C066-FAA3-96E529227603}"/>
              </a:ext>
              <a:ext uri="{C183D7F6-B498-43B3-948B-1728B52AA6E4}">
                <adec:decorative xmlns:adec="http://schemas.microsoft.com/office/drawing/2017/decorative" val="1"/>
              </a:ext>
            </a:extLst>
          </p:cNvPr>
          <p:cNvGrpSpPr>
            <a:grpSpLocks/>
          </p:cNvGrpSpPr>
          <p:nvPr userDrawn="1"/>
        </p:nvGrpSpPr>
        <p:grpSpPr bwMode="auto">
          <a:xfrm rot="10800000">
            <a:off x="6652530" y="0"/>
            <a:ext cx="2493906" cy="3325208"/>
            <a:chOff x="0" y="12289"/>
            <a:chExt cx="3550" cy="3551"/>
          </a:xfrm>
        </p:grpSpPr>
        <p:sp>
          <p:nvSpPr>
            <p:cNvPr id="3" name="Freeform 4">
              <a:extLst>
                <a:ext uri="{FF2B5EF4-FFF2-40B4-BE49-F238E27FC236}">
                  <a16:creationId xmlns:a16="http://schemas.microsoft.com/office/drawing/2014/main" id="{65EFAC89-48D8-D0FF-DEA4-39EC590CEE2A}"/>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 name="Freeform 5">
              <a:extLst>
                <a:ext uri="{FF2B5EF4-FFF2-40B4-BE49-F238E27FC236}">
                  <a16:creationId xmlns:a16="http://schemas.microsoft.com/office/drawing/2014/main" id="{1A0D83CA-0A72-8719-8633-FEC447FFEE27}"/>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7">
              <a:extLst>
                <a:ext uri="{FF2B5EF4-FFF2-40B4-BE49-F238E27FC236}">
                  <a16:creationId xmlns:a16="http://schemas.microsoft.com/office/drawing/2014/main" id="{8E9D9590-4EF6-3987-2028-80B4F8E4E5E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15" name="Straight Connector 14">
            <a:extLst>
              <a:ext uri="{FF2B5EF4-FFF2-40B4-BE49-F238E27FC236}">
                <a16:creationId xmlns:a16="http://schemas.microsoft.com/office/drawing/2014/main" id="{F7F0F898-FD9D-F5B1-26C7-F7034D18CC98}"/>
              </a:ext>
              <a:ext uri="{C183D7F6-B498-43B3-948B-1728B52AA6E4}">
                <adec:decorative xmlns:adec="http://schemas.microsoft.com/office/drawing/2017/decorative" val="1"/>
              </a:ext>
            </a:extLst>
          </p:cNvPr>
          <p:cNvCxnSpPr>
            <a:cxnSpLocks/>
          </p:cNvCxnSpPr>
          <p:nvPr userDrawn="1"/>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2560265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45770" y="202401"/>
            <a:ext cx="8229600" cy="1570325"/>
          </a:xfrm>
          <a:prstGeom prst="rect">
            <a:avLst/>
          </a:prstGeom>
        </p:spPr>
        <p:txBody>
          <a:bodyPr lIns="0" tIns="0" rIns="0" bIns="0" anchor="b" anchorCtr="0">
            <a:noAutofit/>
          </a:bodyPr>
          <a:lstStyle>
            <a:lvl1pPr>
              <a:defRPr sz="3300" b="1" i="0">
                <a:solidFill>
                  <a:schemeClr val="bg1"/>
                </a:solidFill>
                <a:latin typeface="+mj-lt"/>
              </a:defRPr>
            </a:lvl1pPr>
          </a:lstStyle>
          <a:p>
            <a:r>
              <a:rPr lang="en-US" dirty="0"/>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445770" y="2628629"/>
            <a:ext cx="8229600" cy="3636740"/>
          </a:xfrm>
        </p:spPr>
        <p:txBody>
          <a:bodyPr>
            <a:noAutofit/>
          </a:bodyPr>
          <a:lstStyle>
            <a:lvl1pPr>
              <a:defRPr/>
            </a:lvl1pPr>
          </a:lstStyle>
          <a:p>
            <a:r>
              <a:rPr lang="en-US"/>
              <a:t>Click icon to add table</a:t>
            </a:r>
            <a:endParaRPr lang="en-US" dirty="0"/>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6205181"/>
      </p:ext>
    </p:extLst>
  </p:cSld>
  <p:clrMapOvr>
    <a:masterClrMapping/>
  </p:clrMapOvr>
  <p:hf sldNum="0" hdr="0" ftr="0" dt="0"/>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45770" y="41147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p:nvGrpSpPr>
        <p:grpSpPr bwMode="auto">
          <a:xfrm flipH="1" flipV="1">
            <a:off x="4569564" y="0"/>
            <a:ext cx="4574436"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445770" y="4549552"/>
            <a:ext cx="4114800" cy="1645920"/>
          </a:xfrm>
        </p:spPr>
        <p:txBody>
          <a:bodyPr lIns="0" tIns="0" rIns="0" bIns="0">
            <a:noAutofit/>
          </a:bodyPr>
          <a:lstStyle>
            <a:lvl1pPr marL="0" indent="0">
              <a:buNone/>
              <a:defRPr sz="1800" b="1" i="0">
                <a:solidFill>
                  <a:schemeClr val="tx2">
                    <a:lumMod val="75000"/>
                  </a:schemeClr>
                </a:solidFill>
                <a:latin typeface="+mn-lt"/>
              </a:defRPr>
            </a:lvl1pPr>
            <a:lvl2pPr>
              <a:defRPr sz="3000"/>
            </a:lvl2pPr>
            <a:lvl3pPr>
              <a:defRPr sz="3000"/>
            </a:lvl3pPr>
            <a:lvl4pPr>
              <a:defRPr sz="3000"/>
            </a:lvl4pPr>
            <a:lvl5pPr>
              <a:defRPr sz="3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p:nvCxnSpPr>
        <p:spPr>
          <a:xfrm>
            <a:off x="44577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3" name="Group 2">
            <a:extLst>
              <a:ext uri="{FF2B5EF4-FFF2-40B4-BE49-F238E27FC236}">
                <a16:creationId xmlns:a16="http://schemas.microsoft.com/office/drawing/2014/main" id="{A21454AF-3501-3524-82C2-642228D07812}"/>
              </a:ext>
              <a:ext uri="{C183D7F6-B498-43B3-948B-1728B52AA6E4}">
                <adec:decorative xmlns:adec="http://schemas.microsoft.com/office/drawing/2017/decorative" val="1"/>
              </a:ext>
            </a:extLst>
          </p:cNvPr>
          <p:cNvGrpSpPr>
            <a:grpSpLocks/>
          </p:cNvGrpSpPr>
          <p:nvPr userDrawn="1"/>
        </p:nvGrpSpPr>
        <p:grpSpPr bwMode="auto">
          <a:xfrm flipH="1" flipV="1">
            <a:off x="4569564" y="0"/>
            <a:ext cx="4574436" cy="6099248"/>
            <a:chOff x="0" y="12289"/>
            <a:chExt cx="3550" cy="3551"/>
          </a:xfrm>
        </p:grpSpPr>
        <p:sp>
          <p:nvSpPr>
            <p:cNvPr id="5" name="Freeform 9">
              <a:extLst>
                <a:ext uri="{FF2B5EF4-FFF2-40B4-BE49-F238E27FC236}">
                  <a16:creationId xmlns:a16="http://schemas.microsoft.com/office/drawing/2014/main" id="{8F882CE7-24B4-262D-FB8A-266ADCF9EE6E}"/>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 name="Freeform 10">
              <a:extLst>
                <a:ext uri="{FF2B5EF4-FFF2-40B4-BE49-F238E27FC236}">
                  <a16:creationId xmlns:a16="http://schemas.microsoft.com/office/drawing/2014/main" id="{5136E47D-2121-B083-6547-314D1C251A66}"/>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 name="Freeform 11">
              <a:extLst>
                <a:ext uri="{FF2B5EF4-FFF2-40B4-BE49-F238E27FC236}">
                  <a16:creationId xmlns:a16="http://schemas.microsoft.com/office/drawing/2014/main" id="{7C0B221C-AE29-E6FB-FB5C-3D125E0F8DA5}"/>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8" name="Straight Connector 7">
            <a:extLst>
              <a:ext uri="{FF2B5EF4-FFF2-40B4-BE49-F238E27FC236}">
                <a16:creationId xmlns:a16="http://schemas.microsoft.com/office/drawing/2014/main" id="{A2FDE5BD-9E75-306B-51B1-BEFBE97D2279}"/>
              </a:ext>
              <a:ext uri="{C183D7F6-B498-43B3-948B-1728B52AA6E4}">
                <adec:decorative xmlns:adec="http://schemas.microsoft.com/office/drawing/2017/decorative" val="1"/>
              </a:ext>
            </a:extLst>
          </p:cNvPr>
          <p:cNvCxnSpPr>
            <a:cxnSpLocks/>
          </p:cNvCxnSpPr>
          <p:nvPr userDrawn="1"/>
        </p:nvCxnSpPr>
        <p:spPr>
          <a:xfrm>
            <a:off x="44577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089253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2E093-A3AF-D682-F9B8-130BA83323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83B157-12C4-B902-384A-EE51403DD0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6C528-94AF-FD2F-3784-8FEAFACB70E8}"/>
              </a:ext>
            </a:extLst>
          </p:cNvPr>
          <p:cNvSpPr>
            <a:spLocks noGrp="1"/>
          </p:cNvSpPr>
          <p:nvPr>
            <p:ph type="dt" sz="half" idx="10"/>
          </p:nvPr>
        </p:nvSpPr>
        <p:spPr>
          <a:xfrm>
            <a:off x="628650" y="6356351"/>
            <a:ext cx="2057400" cy="365125"/>
          </a:xfrm>
          <a:prstGeom prst="rect">
            <a:avLst/>
          </a:prstGeom>
        </p:spPr>
        <p:txBody>
          <a:bodyPr/>
          <a:lstStyle/>
          <a:p>
            <a:endParaRPr lang="en-US">
              <a:latin typeface="+mn-lt"/>
            </a:endParaRPr>
          </a:p>
        </p:txBody>
      </p:sp>
      <p:sp>
        <p:nvSpPr>
          <p:cNvPr id="5" name="Footer Placeholder 4">
            <a:extLst>
              <a:ext uri="{FF2B5EF4-FFF2-40B4-BE49-F238E27FC236}">
                <a16:creationId xmlns:a16="http://schemas.microsoft.com/office/drawing/2014/main" id="{74FE85A7-517F-6A55-03D6-D987A8922334}"/>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0DED28B-3C3E-0E97-BB94-E59693A683B5}"/>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p>
        </p:txBody>
      </p:sp>
    </p:spTree>
    <p:extLst>
      <p:ext uri="{BB962C8B-B14F-4D97-AF65-F5344CB8AC3E}">
        <p14:creationId xmlns:p14="http://schemas.microsoft.com/office/powerpoint/2010/main" val="88224037"/>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5263" y="228600"/>
            <a:ext cx="8015287" cy="914400"/>
          </a:xfrm>
        </p:spPr>
        <p:txBody>
          <a:bodyPr/>
          <a:lstStyle/>
          <a:p>
            <a:r>
              <a:rPr lang="en-US"/>
              <a:t>Click to edit Master title style</a:t>
            </a:r>
          </a:p>
        </p:txBody>
      </p:sp>
      <p:sp>
        <p:nvSpPr>
          <p:cNvPr id="3" name="Text Placeholder 2"/>
          <p:cNvSpPr>
            <a:spLocks noGrp="1"/>
          </p:cNvSpPr>
          <p:nvPr>
            <p:ph type="body" sz="half" idx="1"/>
          </p:nvPr>
        </p:nvSpPr>
        <p:spPr>
          <a:xfrm>
            <a:off x="609600" y="1600200"/>
            <a:ext cx="38862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86200"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09EF700-43F8-C839-ED43-139409E01FB0}"/>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B68EE52-5BD8-5ACA-DEA3-8B9C6F0721A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394C11C-DC93-9B74-B7B8-5D63430B4F19}"/>
              </a:ext>
            </a:extLst>
          </p:cNvPr>
          <p:cNvSpPr>
            <a:spLocks noGrp="1"/>
          </p:cNvSpPr>
          <p:nvPr>
            <p:ph type="sldNum" sz="quarter" idx="12"/>
          </p:nvPr>
        </p:nvSpPr>
        <p:spPr/>
        <p:txBody>
          <a:bodyPr/>
          <a:lstStyle>
            <a:lvl1pPr>
              <a:defRPr/>
            </a:lvl1pPr>
          </a:lstStyle>
          <a:p>
            <a:pPr>
              <a:defRPr/>
            </a:pPr>
            <a:fld id="{0D0BD174-88D0-4D3D-8F2E-3264BB191AA3}" type="slidenum">
              <a:rPr lang="en-US" altLang="en-US"/>
              <a:pPr>
                <a:defRPr/>
              </a:pPr>
              <a:t>‹#›</a:t>
            </a:fld>
            <a:endParaRPr lang="en-US" altLang="en-US"/>
          </a:p>
        </p:txBody>
      </p:sp>
    </p:spTree>
    <p:extLst>
      <p:ext uri="{BB962C8B-B14F-4D97-AF65-F5344CB8AC3E}">
        <p14:creationId xmlns:p14="http://schemas.microsoft.com/office/powerpoint/2010/main" val="8956475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D1C68-8DA0-DCA7-4656-B25D43CEBA3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7AAA52EF-26C2-378F-7E7F-BAC012EF4F9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6B6519A2-C1F7-17DF-0A84-C2FB7E16F3CC}"/>
              </a:ext>
            </a:extLst>
          </p:cNvPr>
          <p:cNvSpPr>
            <a:spLocks noGrp="1"/>
          </p:cNvSpPr>
          <p:nvPr>
            <p:ph type="dt" sz="half" idx="10"/>
          </p:nvPr>
        </p:nvSpPr>
        <p:spPr>
          <a:xfrm>
            <a:off x="628650" y="6356351"/>
            <a:ext cx="2057400" cy="365125"/>
          </a:xfrm>
          <a:prstGeom prst="rect">
            <a:avLst/>
          </a:prstGeom>
        </p:spPr>
        <p:txBody>
          <a:bodyPr/>
          <a:lstStyle/>
          <a:p>
            <a:endParaRPr lang="en-US">
              <a:latin typeface="+mn-lt"/>
            </a:endParaRPr>
          </a:p>
        </p:txBody>
      </p:sp>
      <p:sp>
        <p:nvSpPr>
          <p:cNvPr id="5" name="Footer Placeholder 4">
            <a:extLst>
              <a:ext uri="{FF2B5EF4-FFF2-40B4-BE49-F238E27FC236}">
                <a16:creationId xmlns:a16="http://schemas.microsoft.com/office/drawing/2014/main" id="{F7EAED67-11D9-01F4-6E4A-EE6EF53266AA}"/>
              </a:ext>
            </a:extLst>
          </p:cNvPr>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75C2FA2-A072-CB83-AF82-9CFB1C099C8F}"/>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p>
        </p:txBody>
      </p:sp>
    </p:spTree>
    <p:extLst>
      <p:ext uri="{BB962C8B-B14F-4D97-AF65-F5344CB8AC3E}">
        <p14:creationId xmlns:p14="http://schemas.microsoft.com/office/powerpoint/2010/main" val="2205891232"/>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Tit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732428" y="41147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4574436"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56545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84997FEE-11F6-F10F-C347-53051B7218B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2AAF5568-E96C-FD88-0BF1-79992CC51C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522B1A54-66F6-00B8-0B25-D9B9613F9BE3}"/>
              </a:ext>
            </a:extLst>
          </p:cNvPr>
          <p:cNvSpPr>
            <a:spLocks noGrp="1" noChangeArrowheads="1"/>
          </p:cNvSpPr>
          <p:nvPr>
            <p:ph type="sldNum" sz="quarter" idx="12"/>
          </p:nvPr>
        </p:nvSpPr>
        <p:spPr>
          <a:ln/>
        </p:spPr>
        <p:txBody>
          <a:bodyPr/>
          <a:lstStyle>
            <a:lvl1pPr>
              <a:defRPr/>
            </a:lvl1pPr>
          </a:lstStyle>
          <a:p>
            <a:pPr>
              <a:defRPr/>
            </a:pPr>
            <a:fld id="{90F011F1-E688-48DE-A54B-1289080BF45D}" type="slidenum">
              <a:rPr lang="en-US" altLang="en-US"/>
              <a:pPr>
                <a:defRPr/>
              </a:pPr>
              <a:t>‹#›</a:t>
            </a:fld>
            <a:endParaRPr lang="en-US" altLang="en-US"/>
          </a:p>
        </p:txBody>
      </p:sp>
    </p:spTree>
    <p:extLst>
      <p:ext uri="{BB962C8B-B14F-4D97-AF65-F5344CB8AC3E}">
        <p14:creationId xmlns:p14="http://schemas.microsoft.com/office/powerpoint/2010/main" val="22931093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4772025" y="0"/>
            <a:ext cx="4371974"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445771" y="189573"/>
            <a:ext cx="5090810" cy="1593507"/>
          </a:xfrm>
          <a:prstGeom prst="rect">
            <a:avLst/>
          </a:prstGeom>
        </p:spPr>
        <p:txBody>
          <a:bodyPr lIns="0" tIns="0" rIns="0" bIns="0" anchor="b" anchorCtr="0">
            <a:noAutofit/>
          </a:bodyPr>
          <a:lstStyle>
            <a:lvl1pPr>
              <a:defRPr sz="3300" b="1" i="0" spc="38" baseline="0">
                <a:latin typeface="+mj-lt"/>
              </a:defRPr>
            </a:lvl1pPr>
          </a:lstStyle>
          <a:p>
            <a:r>
              <a:rPr lang="en-US"/>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445770" y="2281919"/>
            <a:ext cx="5090810" cy="3708517"/>
          </a:xfrm>
        </p:spPr>
        <p:txBody>
          <a:bodyPr lIns="0" tIns="228600" rIns="0" bIns="0">
            <a:normAutofit/>
          </a:bodyPr>
          <a:lstStyle>
            <a:lvl1pPr marL="212598" indent="-212598">
              <a:lnSpc>
                <a:spcPct val="80000"/>
              </a:lnSpc>
              <a:spcBef>
                <a:spcPts val="1650"/>
              </a:spcBef>
              <a:buFont typeface="Arial" panose="020B0604020202020204" pitchFamily="34" charset="0"/>
              <a:buChar char="•"/>
              <a:defRPr lang="en-US" sz="1800" b="1" i="0" kern="1200" dirty="0">
                <a:solidFill>
                  <a:schemeClr val="tx2">
                    <a:lumMod val="75000"/>
                  </a:schemeClr>
                </a:solidFill>
                <a:latin typeface="+mn-lt"/>
                <a:ea typeface="+mn-ea"/>
                <a:cs typeface="+mn-cs"/>
              </a:defRPr>
            </a:lvl1pPr>
            <a:lvl2pPr indent="-212598">
              <a:spcBef>
                <a:spcPts val="450"/>
              </a:spcBef>
              <a:defRPr sz="1500"/>
            </a:lvl2pPr>
            <a:lvl3pPr indent="-212598">
              <a:spcBef>
                <a:spcPts val="1350"/>
              </a:spcBef>
              <a:defRPr sz="1500"/>
            </a:lvl3pPr>
            <a:lvl4pPr indent="-212598">
              <a:spcBef>
                <a:spcPts val="1350"/>
              </a:spcBef>
              <a:defRPr sz="1500"/>
            </a:lvl4pPr>
            <a:lvl5pPr indent="-212598">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a:xfrm>
            <a:off x="628650" y="6356351"/>
            <a:ext cx="2057400" cy="365125"/>
          </a:xfrm>
          <a:prstGeom prst="rect">
            <a:avLst/>
          </a:prstGeom>
        </p:spPr>
        <p:txBody>
          <a:bodyPr/>
          <a:lstStyle/>
          <a:p>
            <a:endParaRPr lang="en-US">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445770" y="2148840"/>
            <a:ext cx="1597914"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56226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Section Titl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1"/>
            <a:ext cx="9144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1500">
                <a:solidFill>
                  <a:schemeClr val="tx1"/>
                </a:solidFill>
              </a:defRPr>
            </a:lvl1pPr>
          </a:lstStyle>
          <a:p>
            <a:r>
              <a:rPr lang="en-US"/>
              <a:t>Click icon to add picture</a:t>
            </a:r>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4732020" y="444933"/>
            <a:ext cx="4108109" cy="3291840"/>
          </a:xfrm>
          <a:prstGeom prst="rect">
            <a:avLst/>
          </a:prstGeom>
        </p:spPr>
        <p:txBody>
          <a:bodyPr lIns="0" tIns="0" rIns="0" bIns="0" anchor="b" anchorCtr="0">
            <a:noAutofit/>
          </a:bodyPr>
          <a:lstStyle>
            <a:lvl1pPr>
              <a:defRPr sz="4500" b="1" i="0" baseline="0">
                <a:solidFill>
                  <a:schemeClr val="tx1"/>
                </a:solidFill>
                <a:latin typeface="+mj-lt"/>
              </a:defRPr>
            </a:lvl1pPr>
          </a:lstStyle>
          <a:p>
            <a:r>
              <a:rPr lang="en-US"/>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4732020" y="3951843"/>
            <a:ext cx="16002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25743314"/>
      </p:ext>
    </p:extLst>
  </p:cSld>
  <p:clrMapOvr>
    <a:masterClrMapping/>
  </p:clrMapOvr>
  <p:extLst>
    <p:ext uri="{DCECCB84-F9BA-43D5-87BE-67443E8EF086}">
      <p15:sldGuideLst xmlns:p15="http://schemas.microsoft.com/office/powerpoint/2012/main">
        <p15:guide id="2" pos="7104">
          <p15:clr>
            <a:srgbClr val="FBAE40"/>
          </p15:clr>
        </p15:guide>
        <p15:guide id="3" pos="4344">
          <p15:clr>
            <a:srgbClr val="FBAE40"/>
          </p15:clr>
        </p15:guide>
        <p15:guide id="4" pos="4560">
          <p15:clr>
            <a:srgbClr val="FBAE40"/>
          </p15:clr>
        </p15:guide>
        <p15:guide id="8" orient="horz" pos="1848">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724876" y="43052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4343400" cy="6880226"/>
          </a:xfrm>
        </p:spPr>
        <p:txBody>
          <a:bodyPr>
            <a:normAutofit/>
          </a:bodyPr>
          <a:lstStyle>
            <a:lvl1pPr marL="0" indent="0" algn="ctr">
              <a:buNone/>
              <a:defRPr sz="1500"/>
            </a:lvl1pPr>
          </a:lstStyle>
          <a:p>
            <a:r>
              <a:rPr lang="en-US"/>
              <a:t>Click icon to add picture</a:t>
            </a:r>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4724876" y="4568602"/>
            <a:ext cx="4114800" cy="1645920"/>
          </a:xfrm>
        </p:spPr>
        <p:txBody>
          <a:bodyPr lIns="0" tIns="0" rIns="0" bIns="0">
            <a:noAutofit/>
          </a:bodyPr>
          <a:lstStyle>
            <a:lvl1pPr marL="0" indent="0">
              <a:buNone/>
              <a:defRPr sz="1800" b="1" i="0">
                <a:solidFill>
                  <a:schemeClr val="tx2">
                    <a:lumMod val="75000"/>
                  </a:schemeClr>
                </a:solidFill>
                <a:latin typeface="+mn-lt"/>
              </a:defRPr>
            </a:lvl1pPr>
            <a:lvl2pPr>
              <a:defRPr sz="3000"/>
            </a:lvl2pPr>
            <a:lvl3pPr>
              <a:defRPr sz="3000"/>
            </a:lvl3pPr>
            <a:lvl4pPr>
              <a:defRPr sz="3000"/>
            </a:lvl4pPr>
            <a:lvl5pPr>
              <a:defRPr sz="3000"/>
            </a:lvl5pPr>
          </a:lstStyle>
          <a:p>
            <a:pPr lvl="0"/>
            <a:r>
              <a:rPr lang="en-US"/>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805085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Summary 2">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369903" y="4270035"/>
            <a:ext cx="2959226" cy="2219420"/>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445770" y="102876"/>
            <a:ext cx="8155305" cy="1680205"/>
          </a:xfrm>
          <a:prstGeom prst="rect">
            <a:avLst/>
          </a:prstGeom>
        </p:spPr>
        <p:txBody>
          <a:bodyPr lIns="0" tIns="0" rIns="0" bIns="0" anchor="b" anchorCtr="0">
            <a:noAutofit/>
          </a:bodyPr>
          <a:lstStyle>
            <a:lvl1pPr>
              <a:defRPr sz="3300" b="1" i="0">
                <a:latin typeface="+mj-lt"/>
              </a:defRPr>
            </a:lvl1pPr>
          </a:lstStyle>
          <a:p>
            <a:r>
              <a:rPr lang="en-US"/>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2743200" y="2282008"/>
            <a:ext cx="5857875" cy="3699328"/>
          </a:xfrm>
        </p:spPr>
        <p:txBody>
          <a:bodyPr lIns="0" tIns="228600" rIns="0" bIns="0">
            <a:normAutofit/>
          </a:bodyPr>
          <a:lstStyle>
            <a:lvl1pPr marL="212598" indent="-212598">
              <a:spcBef>
                <a:spcPts val="1350"/>
              </a:spcBef>
              <a:buFont typeface="Arial" panose="020B0604020202020204" pitchFamily="34" charset="0"/>
              <a:buChar char="•"/>
              <a:defRPr sz="1500"/>
            </a:lvl1pPr>
            <a:lvl2pPr indent="-212598">
              <a:spcBef>
                <a:spcPts val="1350"/>
              </a:spcBef>
              <a:defRPr sz="1500"/>
            </a:lvl2pPr>
            <a:lvl3pPr indent="-212598">
              <a:spcBef>
                <a:spcPts val="1350"/>
              </a:spcBef>
              <a:defRPr sz="1500"/>
            </a:lvl3pPr>
            <a:lvl4pPr indent="-212598">
              <a:spcBef>
                <a:spcPts val="1350"/>
              </a:spcBef>
              <a:defRPr sz="1500"/>
            </a:lvl4pPr>
            <a:lvl5pPr indent="-212598">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a:xfrm>
            <a:off x="628650" y="6356351"/>
            <a:ext cx="2057400" cy="365125"/>
          </a:xfrm>
          <a:prstGeom prst="rect">
            <a:avLst/>
          </a:prstGeom>
        </p:spPr>
        <p:txBody>
          <a:bodyPr/>
          <a:lstStyle/>
          <a:p>
            <a:endParaRPr lang="en-US">
              <a:latin typeface="+mn-lt"/>
            </a:endParaRPr>
          </a:p>
        </p:txBody>
      </p:sp>
    </p:spTree>
    <p:extLst>
      <p:ext uri="{BB962C8B-B14F-4D97-AF65-F5344CB8AC3E}">
        <p14:creationId xmlns:p14="http://schemas.microsoft.com/office/powerpoint/2010/main" val="398034194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732428" y="41147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4574436"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473202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4732429" y="4549552"/>
            <a:ext cx="4114800" cy="1645920"/>
          </a:xfrm>
        </p:spPr>
        <p:txBody>
          <a:bodyPr lIns="0" tIns="0" rIns="0" bIns="0">
            <a:noAutofit/>
          </a:bodyPr>
          <a:lstStyle>
            <a:lvl1pPr marL="0" indent="0">
              <a:buNone/>
              <a:defRPr sz="1800" b="1" i="0">
                <a:solidFill>
                  <a:schemeClr val="tx2">
                    <a:lumMod val="75000"/>
                  </a:schemeClr>
                </a:solidFill>
                <a:latin typeface="+mn-lt"/>
              </a:defRPr>
            </a:lvl1pPr>
            <a:lvl2pPr>
              <a:defRPr sz="3000"/>
            </a:lvl2pPr>
            <a:lvl3pPr>
              <a:defRPr sz="3000"/>
            </a:lvl3pPr>
            <a:lvl4pPr>
              <a:defRPr sz="3000"/>
            </a:lvl4pPr>
            <a:lvl5pPr>
              <a:defRPr sz="3000"/>
            </a:lvl5pPr>
          </a:lstStyle>
          <a:p>
            <a:pPr lvl="0"/>
            <a:r>
              <a:rPr lang="en-US"/>
              <a:t>Click to add text</a:t>
            </a:r>
          </a:p>
        </p:txBody>
      </p:sp>
    </p:spTree>
    <p:extLst>
      <p:ext uri="{BB962C8B-B14F-4D97-AF65-F5344CB8AC3E}">
        <p14:creationId xmlns:p14="http://schemas.microsoft.com/office/powerpoint/2010/main" val="41576335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Title and Two Content 2">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6652530" y="0"/>
            <a:ext cx="2493906"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45770" y="278129"/>
            <a:ext cx="7333774" cy="1494596"/>
          </a:xfrm>
          <a:prstGeom prst="rect">
            <a:avLst/>
          </a:prstGeom>
        </p:spPr>
        <p:txBody>
          <a:bodyPr lIns="0" tIns="0" rIns="0" bIns="0" anchor="b" anchorCtr="0">
            <a:noAutofit/>
          </a:bodyPr>
          <a:lstStyle>
            <a:lvl1pPr>
              <a:defRPr sz="3300" b="1" i="0">
                <a:solidFill>
                  <a:schemeClr val="bg1"/>
                </a:solidFill>
                <a:latin typeface="+mj-lt"/>
              </a:defRPr>
            </a:lvl1pPr>
          </a:lstStyle>
          <a:p>
            <a:r>
              <a:rPr lang="en-US"/>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445771" y="2676525"/>
            <a:ext cx="3368120" cy="3597470"/>
          </a:xfrm>
        </p:spPr>
        <p:txBody>
          <a:bodyPr lIns="0" tIns="45720" rIns="0" bIns="0">
            <a:normAutofit/>
          </a:bodyPr>
          <a:lstStyle>
            <a:lvl1pPr marL="0" indent="0">
              <a:spcBef>
                <a:spcPts val="1350"/>
              </a:spcBef>
              <a:buFont typeface="Arial" panose="020B0604020202020204" pitchFamily="34" charset="0"/>
              <a:buNone/>
              <a:defRPr sz="1500"/>
            </a:lvl1pPr>
            <a:lvl2pPr marL="212598" indent="-212598">
              <a:spcBef>
                <a:spcPts val="1350"/>
              </a:spcBef>
              <a:defRPr sz="1500"/>
            </a:lvl2pPr>
            <a:lvl3pPr marL="445770" indent="-212598">
              <a:spcBef>
                <a:spcPts val="1350"/>
              </a:spcBef>
              <a:defRPr sz="1500"/>
            </a:lvl3pPr>
            <a:lvl4pPr marL="617220" indent="-212598">
              <a:spcBef>
                <a:spcPts val="1350"/>
              </a:spcBef>
              <a:defRPr sz="1500"/>
            </a:lvl4pPr>
            <a:lvl5pPr marL="754380" indent="-212598">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4411424" y="2676525"/>
            <a:ext cx="3368120" cy="3597470"/>
          </a:xfrm>
        </p:spPr>
        <p:txBody>
          <a:bodyPr lIns="0" tIns="45720" rIns="0" bIns="0">
            <a:normAutofit/>
          </a:bodyPr>
          <a:lstStyle>
            <a:lvl1pPr marL="0" indent="0">
              <a:spcBef>
                <a:spcPts val="1350"/>
              </a:spcBef>
              <a:buFont typeface="Arial" panose="020B0604020202020204" pitchFamily="34" charset="0"/>
              <a:buNone/>
              <a:defRPr sz="1500"/>
            </a:lvl1pPr>
            <a:lvl2pPr marL="212598" indent="-212598">
              <a:spcBef>
                <a:spcPts val="1350"/>
              </a:spcBef>
              <a:defRPr sz="1500"/>
            </a:lvl2pPr>
            <a:lvl3pPr marL="411480" indent="-212598">
              <a:spcBef>
                <a:spcPts val="1350"/>
              </a:spcBef>
              <a:defRPr sz="1500"/>
            </a:lvl3pPr>
            <a:lvl4pPr marL="617220" indent="-212598">
              <a:spcBef>
                <a:spcPts val="1350"/>
              </a:spcBef>
              <a:defRPr sz="1500"/>
            </a:lvl4pPr>
            <a:lvl5pPr marL="754380" indent="-212598">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a:xfrm>
            <a:off x="628650" y="6356351"/>
            <a:ext cx="2057400" cy="365125"/>
          </a:xfrm>
          <a:prstGeom prst="rect">
            <a:avLst/>
          </a:prstGeom>
        </p:spPr>
        <p:txBody>
          <a:bodyPr/>
          <a:lstStyle/>
          <a:p>
            <a:endParaRPr lang="en-US">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1540554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and Content ">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4772025" y="0"/>
            <a:ext cx="4371974"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739163" y="3499667"/>
            <a:ext cx="3704750" cy="2542810"/>
          </a:xfrm>
          <a:prstGeom prst="rect">
            <a:avLst/>
          </a:prstGeom>
        </p:spPr>
        <p:txBody>
          <a:bodyPr lIns="0" tIns="0" rIns="0" bIns="0" anchor="b" anchorCtr="0">
            <a:noAutofit/>
          </a:bodyPr>
          <a:lstStyle>
            <a:lvl1pPr>
              <a:defRPr sz="3300" b="1" i="0">
                <a:solidFill>
                  <a:schemeClr val="bg1"/>
                </a:solidFill>
                <a:latin typeface="+mj-lt"/>
              </a:defRPr>
            </a:lvl1pPr>
          </a:lstStyle>
          <a:p>
            <a:r>
              <a:rPr lang="en-US"/>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4760595" y="631317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452914" y="457201"/>
            <a:ext cx="3898702" cy="2305050"/>
          </a:xfrm>
        </p:spPr>
        <p:txBody>
          <a:bodyPr lIns="0" tIns="274320">
            <a:normAutofit/>
          </a:bodyPr>
          <a:lstStyle>
            <a:lvl1pPr marL="342900" indent="-342900">
              <a:spcBef>
                <a:spcPts val="1350"/>
              </a:spcBef>
              <a:buFont typeface="+mj-lt"/>
              <a:buAutoNum type="arabicPeriod"/>
              <a:defRPr sz="1500"/>
            </a:lvl1pPr>
            <a:lvl2pPr marL="685800" indent="-342900">
              <a:spcBef>
                <a:spcPts val="1350"/>
              </a:spcBef>
              <a:buFont typeface="+mj-lt"/>
              <a:buAutoNum type="alphaLcPeriod"/>
              <a:defRPr sz="1500"/>
            </a:lvl2pPr>
            <a:lvl3pPr marL="1028700" indent="-342900">
              <a:spcBef>
                <a:spcPts val="1350"/>
              </a:spcBef>
              <a:buFont typeface="+mj-lt"/>
              <a:buAutoNum type="arabicParenR"/>
              <a:defRPr sz="1500"/>
            </a:lvl3pPr>
            <a:lvl4pPr marL="1028700" indent="0">
              <a:spcBef>
                <a:spcPts val="1350"/>
              </a:spcBef>
              <a:buFont typeface="+mj-lt"/>
              <a:buNone/>
              <a:defRPr sz="1500"/>
            </a:lvl4pPr>
            <a:lvl5pPr marL="1714500" indent="-342900">
              <a:spcBef>
                <a:spcPts val="1350"/>
              </a:spcBef>
              <a:buFont typeface="+mj-lt"/>
              <a:buAutoNum type="arabicPeriod"/>
              <a:defRPr sz="1500"/>
            </a:lvl5pPr>
          </a:lstStyle>
          <a:p>
            <a:pPr lvl="0"/>
            <a:r>
              <a:rPr lang="en-US"/>
              <a:t>Click to add content</a:t>
            </a:r>
          </a:p>
          <a:p>
            <a:pPr lvl="1"/>
            <a:r>
              <a:rPr lang="en-US"/>
              <a:t>Second level</a:t>
            </a:r>
          </a:p>
          <a:p>
            <a:pPr lvl="2"/>
            <a:r>
              <a:rPr lang="en-US"/>
              <a:t>Third level</a:t>
            </a:r>
          </a:p>
          <a:p>
            <a:pPr lvl="3"/>
            <a:endParaRPr lang="en-US"/>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445770" y="2810596"/>
            <a:ext cx="3898702" cy="3319513"/>
          </a:xfrm>
        </p:spPr>
        <p:txBody>
          <a:bodyPr lIns="0" tIns="45720" rIns="0" bIns="0">
            <a:normAutofit/>
          </a:bodyPr>
          <a:lstStyle>
            <a:lvl1pPr marL="0" indent="0">
              <a:spcBef>
                <a:spcPts val="1350"/>
              </a:spcBef>
              <a:buFont typeface="Arial" panose="020B0604020202020204" pitchFamily="34" charset="0"/>
              <a:buNone/>
              <a:defRPr sz="1500"/>
            </a:lvl1pPr>
            <a:lvl2pPr marL="212598" indent="-212598">
              <a:spcBef>
                <a:spcPts val="1350"/>
              </a:spcBef>
              <a:defRPr sz="1500"/>
            </a:lvl2pPr>
            <a:lvl3pPr marL="411480" indent="-212598">
              <a:spcBef>
                <a:spcPts val="1350"/>
              </a:spcBef>
              <a:defRPr sz="1500"/>
            </a:lvl3pPr>
            <a:lvl4pPr marL="617220" indent="-212598">
              <a:spcBef>
                <a:spcPts val="1350"/>
              </a:spcBef>
              <a:defRPr sz="1500"/>
            </a:lvl4pPr>
            <a:lvl5pPr marL="754380" indent="-212598">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a:xfrm>
            <a:off x="628650" y="6356351"/>
            <a:ext cx="2057400" cy="365125"/>
          </a:xfrm>
          <a:prstGeom prst="rect">
            <a:avLst/>
          </a:prstGeom>
        </p:spPr>
        <p:txBody>
          <a:bodyPr/>
          <a:lstStyle/>
          <a:p>
            <a:endParaRPr lang="en-US">
              <a:latin typeface="+mn-lt"/>
            </a:endParaRPr>
          </a:p>
        </p:txBody>
      </p:sp>
    </p:spTree>
    <p:extLst>
      <p:ext uri="{BB962C8B-B14F-4D97-AF65-F5344CB8AC3E}">
        <p14:creationId xmlns:p14="http://schemas.microsoft.com/office/powerpoint/2010/main" val="313668608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Title Content and Picture">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31482" y="278129"/>
            <a:ext cx="3797618" cy="2354026"/>
          </a:xfrm>
          <a:prstGeom prst="rect">
            <a:avLst/>
          </a:prstGeom>
        </p:spPr>
        <p:txBody>
          <a:bodyPr lIns="0" tIns="0" rIns="0" bIns="0" anchor="b" anchorCtr="0">
            <a:noAutofit/>
          </a:bodyPr>
          <a:lstStyle>
            <a:lvl1pPr>
              <a:defRPr sz="3300" b="1" i="0">
                <a:solidFill>
                  <a:schemeClr val="bg1"/>
                </a:solidFill>
                <a:latin typeface="+mj-lt"/>
              </a:defRPr>
            </a:lvl1pPr>
          </a:lstStyle>
          <a:p>
            <a:r>
              <a:rPr lang="en-US"/>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445770" y="3279580"/>
            <a:ext cx="3783330" cy="2994415"/>
          </a:xfrm>
        </p:spPr>
        <p:txBody>
          <a:bodyPr lIns="0" tIns="228600" rIns="0" bIns="0">
            <a:normAutofit/>
          </a:bodyPr>
          <a:lstStyle>
            <a:lvl1pPr marL="0" indent="0">
              <a:spcBef>
                <a:spcPts val="1350"/>
              </a:spcBef>
              <a:buFont typeface="Arial" panose="020B0604020202020204" pitchFamily="34" charset="0"/>
              <a:buNone/>
              <a:defRPr sz="1500"/>
            </a:lvl1pPr>
            <a:lvl2pPr indent="-212598">
              <a:spcBef>
                <a:spcPts val="1350"/>
              </a:spcBef>
              <a:defRPr sz="1500"/>
            </a:lvl2pPr>
            <a:lvl3pPr indent="-212598">
              <a:spcBef>
                <a:spcPts val="1350"/>
              </a:spcBef>
              <a:defRPr sz="1500"/>
            </a:lvl3pPr>
            <a:lvl4pPr indent="-212598">
              <a:spcBef>
                <a:spcPts val="1350"/>
              </a:spcBef>
              <a:defRPr sz="1500"/>
            </a:lvl4pPr>
            <a:lvl5pPr indent="-212598">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445770" y="2997459"/>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4572000" y="0"/>
            <a:ext cx="4588669" cy="6858000"/>
          </a:xfrm>
        </p:spPr>
        <p:txBody>
          <a:bodyPr>
            <a:normAutofit/>
          </a:bodyPr>
          <a:lstStyle>
            <a:lvl1pPr marL="0" indent="0" algn="ctr">
              <a:buNone/>
              <a:defRPr sz="1500">
                <a:solidFill>
                  <a:schemeClr val="bg1"/>
                </a:solidFill>
              </a:defRPr>
            </a:lvl1pPr>
          </a:lstStyle>
          <a:p>
            <a:r>
              <a:rPr lang="en-US"/>
              <a:t>Click icon to add picture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a:xfrm>
            <a:off x="628650" y="6356351"/>
            <a:ext cx="2057400" cy="365125"/>
          </a:xfrm>
          <a:prstGeom prst="rect">
            <a:avLst/>
          </a:prstGeom>
        </p:spPr>
        <p:txBody>
          <a:bodyPr/>
          <a:lstStyle/>
          <a:p>
            <a:endParaRPr lang="en-US">
              <a:latin typeface="+mn-lt"/>
            </a:endParaRPr>
          </a:p>
        </p:txBody>
      </p:sp>
    </p:spTree>
    <p:extLst>
      <p:ext uri="{BB962C8B-B14F-4D97-AF65-F5344CB8AC3E}">
        <p14:creationId xmlns:p14="http://schemas.microsoft.com/office/powerpoint/2010/main" val="211842578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Title Content and Tabl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369903" y="4270035"/>
            <a:ext cx="2959226" cy="2219420"/>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2746057" y="4661717"/>
            <a:ext cx="5952173" cy="1380760"/>
          </a:xfrm>
          <a:prstGeom prst="rect">
            <a:avLst/>
          </a:prstGeom>
        </p:spPr>
        <p:txBody>
          <a:bodyPr lIns="0" tIns="0" rIns="0" bIns="0" anchor="b" anchorCtr="0">
            <a:noAutofit/>
          </a:bodyPr>
          <a:lstStyle>
            <a:lvl1pPr>
              <a:defRPr sz="3300" b="1" i="0">
                <a:solidFill>
                  <a:schemeClr val="bg1"/>
                </a:solidFill>
                <a:latin typeface="+mj-lt"/>
              </a:defRPr>
            </a:lvl1pPr>
          </a:lstStyle>
          <a:p>
            <a:r>
              <a:rPr lang="en-US"/>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2753201" y="631317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452914" y="584005"/>
            <a:ext cx="2118836" cy="3999060"/>
          </a:xfrm>
        </p:spPr>
        <p:txBody>
          <a:bodyPr lIns="0" tIns="274320">
            <a:normAutofit/>
          </a:bodyPr>
          <a:lstStyle>
            <a:lvl1pPr marL="0" indent="0">
              <a:spcBef>
                <a:spcPts val="1350"/>
              </a:spcBef>
              <a:buFont typeface="Arial" panose="020B0604020202020204" pitchFamily="34" charset="0"/>
              <a:buNone/>
              <a:defRPr sz="1500"/>
            </a:lvl1pPr>
            <a:lvl2pPr marL="342900" indent="0">
              <a:spcBef>
                <a:spcPts val="1350"/>
              </a:spcBef>
              <a:buNone/>
              <a:defRPr sz="1500"/>
            </a:lvl2pPr>
            <a:lvl3pPr marL="685800" indent="0">
              <a:spcBef>
                <a:spcPts val="1350"/>
              </a:spcBef>
              <a:buNone/>
              <a:defRPr sz="1500"/>
            </a:lvl3pPr>
            <a:lvl4pPr marL="1028700" indent="0">
              <a:spcBef>
                <a:spcPts val="1350"/>
              </a:spcBef>
              <a:buNone/>
              <a:defRPr sz="1500"/>
            </a:lvl4pPr>
            <a:lvl5pPr marL="1371600" indent="0">
              <a:spcBef>
                <a:spcPts val="1350"/>
              </a:spcBef>
              <a:buNone/>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2753201" y="584005"/>
            <a:ext cx="5945029" cy="3999060"/>
          </a:xfrm>
        </p:spPr>
        <p:txBody>
          <a:bodyPr lIns="0">
            <a:normAutofit/>
          </a:bodyPr>
          <a:lstStyle>
            <a:lvl1pPr marL="0" indent="0">
              <a:spcBef>
                <a:spcPts val="1350"/>
              </a:spcBef>
              <a:buNone/>
              <a:defRPr sz="1500"/>
            </a:lvl1pPr>
            <a:lvl2pPr>
              <a:spcBef>
                <a:spcPts val="450"/>
              </a:spcBef>
              <a:defRPr sz="1500"/>
            </a:lvl2pPr>
            <a:lvl3pPr>
              <a:spcBef>
                <a:spcPts val="1350"/>
              </a:spcBef>
              <a:defRPr sz="1500"/>
            </a:lvl3pPr>
            <a:lvl4pPr>
              <a:spcBef>
                <a:spcPts val="1350"/>
              </a:spcBef>
              <a:defRPr sz="1500"/>
            </a:lvl4pPr>
            <a:lvl5pPr>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a:xfrm>
            <a:off x="628650" y="6356351"/>
            <a:ext cx="2057400" cy="365125"/>
          </a:xfrm>
          <a:prstGeom prst="rect">
            <a:avLst/>
          </a:prstGeom>
        </p:spPr>
        <p:txBody>
          <a:bodyPr/>
          <a:lstStyle/>
          <a:p>
            <a:endParaRPr lang="en-US">
              <a:latin typeface="+mn-lt"/>
            </a:endParaRPr>
          </a:p>
        </p:txBody>
      </p:sp>
    </p:spTree>
    <p:extLst>
      <p:ext uri="{BB962C8B-B14F-4D97-AF65-F5344CB8AC3E}">
        <p14:creationId xmlns:p14="http://schemas.microsoft.com/office/powerpoint/2010/main" val="9505442"/>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6652530" y="0"/>
            <a:ext cx="2493906"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45770" y="198408"/>
            <a:ext cx="8229600" cy="1574317"/>
          </a:xfrm>
          <a:prstGeom prst="rect">
            <a:avLst/>
          </a:prstGeom>
        </p:spPr>
        <p:txBody>
          <a:bodyPr lIns="0" tIns="0" rIns="0" bIns="0" anchor="b" anchorCtr="0">
            <a:noAutofit/>
          </a:bodyPr>
          <a:lstStyle>
            <a:lvl1pPr>
              <a:defRPr sz="3300" b="1" i="0">
                <a:solidFill>
                  <a:schemeClr val="bg1"/>
                </a:solidFill>
                <a:latin typeface="+mj-lt"/>
              </a:defRPr>
            </a:lvl1pPr>
          </a:lstStyle>
          <a:p>
            <a:r>
              <a:rPr lang="en-US"/>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446642" y="2676525"/>
            <a:ext cx="4310063" cy="3597470"/>
          </a:xfrm>
        </p:spPr>
        <p:txBody>
          <a:bodyPr lIns="0">
            <a:normAutofit/>
          </a:bodyPr>
          <a:lstStyle>
            <a:lvl1pPr marL="0" indent="0">
              <a:spcBef>
                <a:spcPts val="1350"/>
              </a:spcBef>
              <a:buNone/>
              <a:defRPr sz="1500"/>
            </a:lvl1pPr>
            <a:lvl2pPr>
              <a:spcBef>
                <a:spcPts val="450"/>
              </a:spcBef>
              <a:defRPr sz="1500"/>
            </a:lvl2pPr>
            <a:lvl3pPr>
              <a:spcBef>
                <a:spcPts val="1350"/>
              </a:spcBef>
              <a:defRPr sz="1500"/>
            </a:lvl3pPr>
            <a:lvl4pPr>
              <a:spcBef>
                <a:spcPts val="1350"/>
              </a:spcBef>
              <a:defRPr sz="1500"/>
            </a:lvl4pPr>
            <a:lvl5pPr>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5715000" y="2676525"/>
            <a:ext cx="2960370" cy="3597470"/>
          </a:xfrm>
        </p:spPr>
        <p:txBody>
          <a:bodyPr lIns="0">
            <a:normAutofit/>
          </a:bodyPr>
          <a:lstStyle>
            <a:lvl1pPr marL="257175" indent="-257175">
              <a:spcBef>
                <a:spcPts val="1350"/>
              </a:spcBef>
              <a:buFont typeface="Arial" panose="020B0604020202020204" pitchFamily="34" charset="0"/>
              <a:buChar char="•"/>
              <a:defRPr sz="1500"/>
            </a:lvl1pPr>
            <a:lvl2pPr>
              <a:spcBef>
                <a:spcPts val="1350"/>
              </a:spcBef>
              <a:defRPr sz="1500"/>
            </a:lvl2pPr>
            <a:lvl3pPr>
              <a:spcBef>
                <a:spcPts val="1350"/>
              </a:spcBef>
              <a:defRPr sz="1500"/>
            </a:lvl3pPr>
            <a:lvl4pPr>
              <a:spcBef>
                <a:spcPts val="1350"/>
              </a:spcBef>
              <a:defRPr sz="1500"/>
            </a:lvl4pPr>
            <a:lvl5pPr>
              <a:spcBef>
                <a:spcPts val="1350"/>
              </a:spcBef>
              <a:defRPr sz="15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a:xfrm>
            <a:off x="628650" y="6356351"/>
            <a:ext cx="2057400" cy="365125"/>
          </a:xfrm>
          <a:prstGeom prst="rect">
            <a:avLst/>
          </a:prstGeom>
        </p:spPr>
        <p:txBody>
          <a:bodyPr/>
          <a:lstStyle/>
          <a:p>
            <a:endParaRPr lang="en-US">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Tree>
    <p:extLst>
      <p:ext uri="{BB962C8B-B14F-4D97-AF65-F5344CB8AC3E}">
        <p14:creationId xmlns:p14="http://schemas.microsoft.com/office/powerpoint/2010/main" val="3788198188"/>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F8D33A1B-4B20-0F2C-E2DD-0BBFD3B1DAA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77FB2575-21BC-8A93-95F4-4525F8294E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5AE49AE0-C44E-A4A1-8C0D-3E2BCA59F5D1}"/>
              </a:ext>
            </a:extLst>
          </p:cNvPr>
          <p:cNvSpPr>
            <a:spLocks noGrp="1" noChangeArrowheads="1"/>
          </p:cNvSpPr>
          <p:nvPr>
            <p:ph type="sldNum" sz="quarter" idx="12"/>
          </p:nvPr>
        </p:nvSpPr>
        <p:spPr>
          <a:ln/>
        </p:spPr>
        <p:txBody>
          <a:bodyPr/>
          <a:lstStyle>
            <a:lvl1pPr>
              <a:defRPr/>
            </a:lvl1pPr>
          </a:lstStyle>
          <a:p>
            <a:pPr>
              <a:defRPr/>
            </a:pPr>
            <a:fld id="{02FA28ED-3F4F-47EA-B297-0842B3B20FE6}" type="slidenum">
              <a:rPr lang="en-US" altLang="en-US"/>
              <a:pPr>
                <a:defRPr/>
              </a:pPr>
              <a:t>‹#›</a:t>
            </a:fld>
            <a:endParaRPr lang="en-US" altLang="en-US"/>
          </a:p>
        </p:txBody>
      </p:sp>
    </p:spTree>
    <p:extLst>
      <p:ext uri="{BB962C8B-B14F-4D97-AF65-F5344CB8AC3E}">
        <p14:creationId xmlns:p14="http://schemas.microsoft.com/office/powerpoint/2010/main" val="10908921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able 2">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445770" y="202401"/>
            <a:ext cx="8229600" cy="1570325"/>
          </a:xfrm>
          <a:prstGeom prst="rect">
            <a:avLst/>
          </a:prstGeom>
        </p:spPr>
        <p:txBody>
          <a:bodyPr lIns="0" tIns="0" rIns="0" bIns="0" anchor="b" anchorCtr="0">
            <a:noAutofit/>
          </a:bodyPr>
          <a:lstStyle>
            <a:lvl1pPr>
              <a:defRPr sz="3300" b="1" i="0">
                <a:solidFill>
                  <a:schemeClr val="bg1"/>
                </a:solidFill>
                <a:latin typeface="+mj-lt"/>
              </a:defRPr>
            </a:lvl1pPr>
          </a:lstStyle>
          <a:p>
            <a:r>
              <a:rPr lang="en-US"/>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445770" y="2628629"/>
            <a:ext cx="8229600" cy="3636740"/>
          </a:xfrm>
        </p:spPr>
        <p:txBody>
          <a:bodyPr>
            <a:noAutofit/>
          </a:bodyPr>
          <a:lstStyle>
            <a:lvl1pPr>
              <a:defRPr/>
            </a:lvl1pPr>
          </a:lstStyle>
          <a:p>
            <a:r>
              <a:rPr lang="en-US"/>
              <a:t>Click icon to add table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a:xfrm>
            <a:off x="6457950" y="6356351"/>
            <a:ext cx="2057400" cy="365125"/>
          </a:xfrm>
          <a:prstGeom prst="rect">
            <a:avLst/>
          </a:prstGeom>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a:xfrm>
            <a:off x="628650" y="6356351"/>
            <a:ext cx="2057400" cy="365125"/>
          </a:xfrm>
          <a:prstGeom prst="rect">
            <a:avLst/>
          </a:prstGeom>
        </p:spPr>
        <p:txBody>
          <a:bodyPr/>
          <a:lstStyle/>
          <a:p>
            <a:endParaRPr lang="en-US">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445770" y="2148840"/>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49194650"/>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445770" y="411479"/>
            <a:ext cx="4114800" cy="3291840"/>
          </a:xfrm>
          <a:prstGeom prst="rect">
            <a:avLst/>
          </a:prstGeom>
        </p:spPr>
        <p:txBody>
          <a:bodyPr lIns="0" tIns="0" rIns="0" bIns="0" anchor="b">
            <a:noAutofit/>
          </a:bodyPr>
          <a:lstStyle>
            <a:lvl1pPr algn="l">
              <a:lnSpc>
                <a:spcPct val="80000"/>
              </a:lnSpc>
              <a:defRPr sz="4500" b="1" i="0" spc="75" baseline="0">
                <a:solidFill>
                  <a:schemeClr val="bg1"/>
                </a:solidFill>
                <a:latin typeface="+mj-lt"/>
              </a:defRPr>
            </a:lvl1pPr>
          </a:lstStyle>
          <a:p>
            <a:r>
              <a:rPr lang="en-US"/>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4569564" y="0"/>
            <a:ext cx="4574436"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445770" y="4549552"/>
            <a:ext cx="4114800" cy="1645920"/>
          </a:xfrm>
        </p:spPr>
        <p:txBody>
          <a:bodyPr lIns="0" tIns="0" rIns="0" bIns="0">
            <a:noAutofit/>
          </a:bodyPr>
          <a:lstStyle>
            <a:lvl1pPr marL="0" indent="0">
              <a:buNone/>
              <a:defRPr sz="1800" b="1" i="0">
                <a:solidFill>
                  <a:schemeClr val="tx2">
                    <a:lumMod val="75000"/>
                  </a:schemeClr>
                </a:solidFill>
                <a:latin typeface="+mn-lt"/>
              </a:defRPr>
            </a:lvl1pPr>
            <a:lvl2pPr>
              <a:defRPr sz="3000"/>
            </a:lvl2pPr>
            <a:lvl3pPr>
              <a:defRPr sz="3000"/>
            </a:lvl3pPr>
            <a:lvl4pPr>
              <a:defRPr sz="3000"/>
            </a:lvl4pPr>
            <a:lvl5pPr>
              <a:defRPr sz="3000"/>
            </a:lvl5pPr>
          </a:lstStyle>
          <a:p>
            <a:pPr lvl="0"/>
            <a:r>
              <a:rPr lang="en-US"/>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445770" y="3950208"/>
            <a:ext cx="16002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894596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5FDCE25D-9937-6401-45A2-7EDF05AE3D2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9">
            <a:extLst>
              <a:ext uri="{FF2B5EF4-FFF2-40B4-BE49-F238E27FC236}">
                <a16:creationId xmlns:a16="http://schemas.microsoft.com/office/drawing/2014/main" id="{FD502CD8-D3A3-B48C-88CB-393F595CBB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
            <a:extLst>
              <a:ext uri="{FF2B5EF4-FFF2-40B4-BE49-F238E27FC236}">
                <a16:creationId xmlns:a16="http://schemas.microsoft.com/office/drawing/2014/main" id="{32F26E64-D8B7-48E9-3B5D-039C140B3396}"/>
              </a:ext>
            </a:extLst>
          </p:cNvPr>
          <p:cNvSpPr>
            <a:spLocks noGrp="1" noChangeArrowheads="1"/>
          </p:cNvSpPr>
          <p:nvPr>
            <p:ph type="sldNum" sz="quarter" idx="12"/>
          </p:nvPr>
        </p:nvSpPr>
        <p:spPr>
          <a:ln/>
        </p:spPr>
        <p:txBody>
          <a:bodyPr/>
          <a:lstStyle>
            <a:lvl1pPr>
              <a:defRPr/>
            </a:lvl1pPr>
          </a:lstStyle>
          <a:p>
            <a:pPr>
              <a:defRPr/>
            </a:pPr>
            <a:fld id="{97323C58-118A-4750-AA1F-E75AF8364702}" type="slidenum">
              <a:rPr lang="en-US" altLang="en-US"/>
              <a:pPr>
                <a:defRPr/>
              </a:pPr>
              <a:t>‹#›</a:t>
            </a:fld>
            <a:endParaRPr lang="en-US" altLang="en-US"/>
          </a:p>
        </p:txBody>
      </p:sp>
    </p:spTree>
    <p:extLst>
      <p:ext uri="{BB962C8B-B14F-4D97-AF65-F5344CB8AC3E}">
        <p14:creationId xmlns:p14="http://schemas.microsoft.com/office/powerpoint/2010/main" val="298025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F5D7BE37-C131-78AD-7113-9763A1DEDD4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9D76DE2E-457A-73CE-69C8-5739C274891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224DE520-F550-13C8-414F-65E8AE1F71AE}"/>
              </a:ext>
            </a:extLst>
          </p:cNvPr>
          <p:cNvSpPr>
            <a:spLocks noGrp="1" noChangeArrowheads="1"/>
          </p:cNvSpPr>
          <p:nvPr>
            <p:ph type="sldNum" sz="quarter" idx="12"/>
          </p:nvPr>
        </p:nvSpPr>
        <p:spPr>
          <a:ln/>
        </p:spPr>
        <p:txBody>
          <a:bodyPr/>
          <a:lstStyle>
            <a:lvl1pPr>
              <a:defRPr/>
            </a:lvl1pPr>
          </a:lstStyle>
          <a:p>
            <a:pPr>
              <a:defRPr/>
            </a:pPr>
            <a:fld id="{E623A7B4-4211-4362-B28F-A68ABE80BE05}" type="slidenum">
              <a:rPr lang="en-US" altLang="en-US"/>
              <a:pPr>
                <a:defRPr/>
              </a:pPr>
              <a:t>‹#›</a:t>
            </a:fld>
            <a:endParaRPr lang="en-US" altLang="en-US"/>
          </a:p>
        </p:txBody>
      </p:sp>
    </p:spTree>
    <p:extLst>
      <p:ext uri="{BB962C8B-B14F-4D97-AF65-F5344CB8AC3E}">
        <p14:creationId xmlns:p14="http://schemas.microsoft.com/office/powerpoint/2010/main" val="226297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6C26EA7A-17E2-970A-D8D8-1C7762B1CFF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9">
            <a:extLst>
              <a:ext uri="{FF2B5EF4-FFF2-40B4-BE49-F238E27FC236}">
                <a16:creationId xmlns:a16="http://schemas.microsoft.com/office/drawing/2014/main" id="{ACAC90CB-AC04-B390-8E14-37F760E504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
            <a:extLst>
              <a:ext uri="{FF2B5EF4-FFF2-40B4-BE49-F238E27FC236}">
                <a16:creationId xmlns:a16="http://schemas.microsoft.com/office/drawing/2014/main" id="{2A6A0492-5AB5-C473-0D79-F84DCBCEC25D}"/>
              </a:ext>
            </a:extLst>
          </p:cNvPr>
          <p:cNvSpPr>
            <a:spLocks noGrp="1" noChangeArrowheads="1"/>
          </p:cNvSpPr>
          <p:nvPr>
            <p:ph type="sldNum" sz="quarter" idx="12"/>
          </p:nvPr>
        </p:nvSpPr>
        <p:spPr>
          <a:ln/>
        </p:spPr>
        <p:txBody>
          <a:bodyPr/>
          <a:lstStyle>
            <a:lvl1pPr>
              <a:defRPr/>
            </a:lvl1pPr>
          </a:lstStyle>
          <a:p>
            <a:pPr>
              <a:defRPr/>
            </a:pPr>
            <a:fld id="{B2EBA0A9-7144-4B89-B510-243F46B417A9}" type="slidenum">
              <a:rPr lang="en-US" altLang="en-US"/>
              <a:pPr>
                <a:defRPr/>
              </a:pPr>
              <a:t>‹#›</a:t>
            </a:fld>
            <a:endParaRPr lang="en-US" altLang="en-US"/>
          </a:p>
        </p:txBody>
      </p:sp>
    </p:spTree>
    <p:extLst>
      <p:ext uri="{BB962C8B-B14F-4D97-AF65-F5344CB8AC3E}">
        <p14:creationId xmlns:p14="http://schemas.microsoft.com/office/powerpoint/2010/main" val="718570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DA688EB3-258F-E78C-5B80-EE2F1C80E19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96271F80-7C9A-5443-0E98-6CA55519BB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05E1A8AF-775C-1F57-755B-AD59520A7024}"/>
              </a:ext>
            </a:extLst>
          </p:cNvPr>
          <p:cNvSpPr>
            <a:spLocks noGrp="1" noChangeArrowheads="1"/>
          </p:cNvSpPr>
          <p:nvPr>
            <p:ph type="sldNum" sz="quarter" idx="12"/>
          </p:nvPr>
        </p:nvSpPr>
        <p:spPr>
          <a:ln/>
        </p:spPr>
        <p:txBody>
          <a:bodyPr/>
          <a:lstStyle>
            <a:lvl1pPr>
              <a:defRPr/>
            </a:lvl1pPr>
          </a:lstStyle>
          <a:p>
            <a:pPr>
              <a:defRPr/>
            </a:pPr>
            <a:fld id="{B8B037D4-A14C-4F16-859F-11CB325B944B}" type="slidenum">
              <a:rPr lang="en-US" altLang="en-US"/>
              <a:pPr>
                <a:defRPr/>
              </a:pPr>
              <a:t>‹#›</a:t>
            </a:fld>
            <a:endParaRPr lang="en-US" altLang="en-US"/>
          </a:p>
        </p:txBody>
      </p:sp>
    </p:spTree>
    <p:extLst>
      <p:ext uri="{BB962C8B-B14F-4D97-AF65-F5344CB8AC3E}">
        <p14:creationId xmlns:p14="http://schemas.microsoft.com/office/powerpoint/2010/main" val="3353154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58E3640A-D1C8-75B7-BC80-D5534FF2305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99B46642-3848-DD5D-5C94-3D551D05E6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898B8AD9-6C42-46C3-4880-0F39781B3701}"/>
              </a:ext>
            </a:extLst>
          </p:cNvPr>
          <p:cNvSpPr>
            <a:spLocks noGrp="1" noChangeArrowheads="1"/>
          </p:cNvSpPr>
          <p:nvPr>
            <p:ph type="sldNum" sz="quarter" idx="12"/>
          </p:nvPr>
        </p:nvSpPr>
        <p:spPr>
          <a:ln/>
        </p:spPr>
        <p:txBody>
          <a:bodyPr/>
          <a:lstStyle>
            <a:lvl1pPr>
              <a:defRPr/>
            </a:lvl1pPr>
          </a:lstStyle>
          <a:p>
            <a:pPr>
              <a:defRPr/>
            </a:pPr>
            <a:fld id="{7150CFD6-2225-4EFD-8D98-1CF8559BB929}" type="slidenum">
              <a:rPr lang="en-US" altLang="en-US"/>
              <a:pPr>
                <a:defRPr/>
              </a:pPr>
              <a:t>‹#›</a:t>
            </a:fld>
            <a:endParaRPr lang="en-US" altLang="en-US"/>
          </a:p>
        </p:txBody>
      </p:sp>
    </p:spTree>
    <p:extLst>
      <p:ext uri="{BB962C8B-B14F-4D97-AF65-F5344CB8AC3E}">
        <p14:creationId xmlns:p14="http://schemas.microsoft.com/office/powerpoint/2010/main" val="2203997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slideLayout" Target="../slideLayouts/slideLayout38.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29" Type="http://schemas.openxmlformats.org/officeDocument/2006/relationships/slideLayout" Target="../slideLayouts/slideLayout41.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28" Type="http://schemas.openxmlformats.org/officeDocument/2006/relationships/slideLayout" Target="../slideLayouts/slideLayout40.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31" Type="http://schemas.openxmlformats.org/officeDocument/2006/relationships/image" Target="../media/image2.png"/><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 Id="rId27" Type="http://schemas.openxmlformats.org/officeDocument/2006/relationships/slideLayout" Target="../slideLayouts/slideLayout39.xml"/><Relationship Id="rId30"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062C7861-F7D3-553F-373A-1CCF1A50BC58}"/>
              </a:ext>
            </a:extLst>
          </p:cNvPr>
          <p:cNvGrpSpPr>
            <a:grpSpLocks/>
          </p:cNvGrpSpPr>
          <p:nvPr/>
        </p:nvGrpSpPr>
        <p:grpSpPr bwMode="auto">
          <a:xfrm>
            <a:off x="0" y="152400"/>
            <a:ext cx="8686800" cy="6096000"/>
            <a:chOff x="0" y="96"/>
            <a:chExt cx="5472" cy="3840"/>
          </a:xfrm>
        </p:grpSpPr>
        <p:sp>
          <p:nvSpPr>
            <p:cNvPr id="1033" name="AutoShape 3">
              <a:extLst>
                <a:ext uri="{FF2B5EF4-FFF2-40B4-BE49-F238E27FC236}">
                  <a16:creationId xmlns:a16="http://schemas.microsoft.com/office/drawing/2014/main" id="{A5B40BA7-1316-EEFE-B7E3-C41F22F4DD95}"/>
                </a:ext>
              </a:extLst>
            </p:cNvPr>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endParaRPr lang="en-US" altLang="en-US" sz="2400">
                <a:latin typeface="Times New Roman" panose="02020603050405020304" pitchFamily="18" charset="0"/>
              </a:endParaRPr>
            </a:p>
          </p:txBody>
        </p:sp>
        <p:sp>
          <p:nvSpPr>
            <p:cNvPr id="1034" name="AutoShape 4">
              <a:extLst>
                <a:ext uri="{FF2B5EF4-FFF2-40B4-BE49-F238E27FC236}">
                  <a16:creationId xmlns:a16="http://schemas.microsoft.com/office/drawing/2014/main" id="{6D4D2961-B550-234E-6239-4CCBC428D47B}"/>
                </a:ext>
              </a:extLst>
            </p:cNvPr>
            <p:cNvSpPr>
              <a:spLocks/>
            </p:cNvSpPr>
            <p:nvPr/>
          </p:nvSpPr>
          <p:spPr bwMode="blackWhite">
            <a:xfrm>
              <a:off x="0" y="96"/>
              <a:ext cx="5376" cy="768"/>
            </a:xfrm>
            <a:custGeom>
              <a:avLst/>
              <a:gdLst>
                <a:gd name="T0" fmla="*/ 0 w 7000"/>
                <a:gd name="T1" fmla="*/ 0 h 1000"/>
                <a:gd name="T2" fmla="*/ 1333 w 7000"/>
                <a:gd name="T3" fmla="*/ 0 h 1000"/>
                <a:gd name="T4" fmla="*/ 1436 w 7000"/>
                <a:gd name="T5" fmla="*/ 103 h 1000"/>
                <a:gd name="T6" fmla="*/ 1334 w 7000"/>
                <a:gd name="T7" fmla="*/ 205 h 1000"/>
                <a:gd name="T8" fmla="*/ 0 w 7000"/>
                <a:gd name="T9" fmla="*/ 205 h 1000"/>
                <a:gd name="T10" fmla="*/ 0 60000 65536"/>
                <a:gd name="T11" fmla="*/ 0 60000 65536"/>
                <a:gd name="T12" fmla="*/ 0 60000 65536"/>
                <a:gd name="T13" fmla="*/ 0 60000 65536"/>
                <a:gd name="T14" fmla="*/ 0 60000 65536"/>
                <a:gd name="T15" fmla="*/ 0 w 7000"/>
                <a:gd name="T16" fmla="*/ 0 h 1000"/>
                <a:gd name="T17" fmla="*/ 3500 w 7000"/>
                <a:gd name="T18" fmla="*/ 1000 h 1000"/>
              </a:gdLst>
              <a:ahLst/>
              <a:cxnLst>
                <a:cxn ang="T10">
                  <a:pos x="T0" y="T1"/>
                </a:cxn>
                <a:cxn ang="T11">
                  <a:pos x="T2" y="T3"/>
                </a:cxn>
                <a:cxn ang="T12">
                  <a:pos x="T4" y="T5"/>
                </a:cxn>
                <a:cxn ang="T13">
                  <a:pos x="T6" y="T7"/>
                </a:cxn>
                <a:cxn ang="T14">
                  <a:pos x="T8" y="T9"/>
                </a:cxn>
              </a:cxnLst>
              <a:rect l="T15" t="T16" r="T17" b="T18"/>
              <a:pathLst>
                <a:path w="7000" h="1000">
                  <a:moveTo>
                    <a:pt x="0" y="0"/>
                  </a:moveTo>
                  <a:lnTo>
                    <a:pt x="6499" y="0"/>
                  </a:lnTo>
                  <a:cubicBezTo>
                    <a:pt x="6776" y="0"/>
                    <a:pt x="7000" y="223"/>
                    <a:pt x="7000" y="500"/>
                  </a:cubicBezTo>
                  <a:cubicBezTo>
                    <a:pt x="7000" y="776"/>
                    <a:pt x="6776" y="999"/>
                    <a:pt x="6500" y="1000"/>
                  </a:cubicBezTo>
                  <a:lnTo>
                    <a:pt x="0" y="100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5" name="Line 5">
              <a:extLst>
                <a:ext uri="{FF2B5EF4-FFF2-40B4-BE49-F238E27FC236}">
                  <a16:creationId xmlns:a16="http://schemas.microsoft.com/office/drawing/2014/main" id="{040E60BA-DF85-FAFA-CC34-9C53F7426534}"/>
                </a:ext>
              </a:extLst>
            </p:cNvPr>
            <p:cNvSpPr>
              <a:spLocks noChangeShapeType="1"/>
            </p:cNvSpPr>
            <p:nvPr/>
          </p:nvSpPr>
          <p:spPr bwMode="auto">
            <a:xfrm>
              <a:off x="0" y="768"/>
              <a:ext cx="5088"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27" name="Rectangle 6">
            <a:extLst>
              <a:ext uri="{FF2B5EF4-FFF2-40B4-BE49-F238E27FC236}">
                <a16:creationId xmlns:a16="http://schemas.microsoft.com/office/drawing/2014/main" id="{3B5158B2-B171-075B-2F04-92B153E31A08}"/>
              </a:ext>
            </a:extLst>
          </p:cNvPr>
          <p:cNvSpPr>
            <a:spLocks noGrp="1" noChangeArrowheads="1"/>
          </p:cNvSpPr>
          <p:nvPr>
            <p:ph type="title"/>
          </p:nvPr>
        </p:nvSpPr>
        <p:spPr bwMode="auto">
          <a:xfrm>
            <a:off x="195263" y="228600"/>
            <a:ext cx="801528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7">
            <a:extLst>
              <a:ext uri="{FF2B5EF4-FFF2-40B4-BE49-F238E27FC236}">
                <a16:creationId xmlns:a16="http://schemas.microsoft.com/office/drawing/2014/main" id="{3B230316-B5AE-C3EB-B86E-EF1BC93CF59A}"/>
              </a:ext>
            </a:extLst>
          </p:cNvPr>
          <p:cNvSpPr>
            <a:spLocks noGrp="1" noChangeArrowheads="1"/>
          </p:cNvSpPr>
          <p:nvPr>
            <p:ph type="body" idx="1"/>
          </p:nvPr>
        </p:nvSpPr>
        <p:spPr bwMode="auto">
          <a:xfrm>
            <a:off x="609600" y="1600200"/>
            <a:ext cx="79248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9400" name="Rectangle 8">
            <a:extLst>
              <a:ext uri="{FF2B5EF4-FFF2-40B4-BE49-F238E27FC236}">
                <a16:creationId xmlns:a16="http://schemas.microsoft.com/office/drawing/2014/main" id="{6E5EE0E8-EBAF-E256-91C6-BA6ABDDE7985}"/>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59401" name="Rectangle 9">
            <a:extLst>
              <a:ext uri="{FF2B5EF4-FFF2-40B4-BE49-F238E27FC236}">
                <a16:creationId xmlns:a16="http://schemas.microsoft.com/office/drawing/2014/main" id="{D3E49143-80F8-F8A9-D8A9-6052A57B1293}"/>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mn-cs"/>
              </a:defRPr>
            </a:lvl1pPr>
          </a:lstStyle>
          <a:p>
            <a:pPr>
              <a:defRPr/>
            </a:pPr>
            <a:endParaRPr lang="en-US"/>
          </a:p>
        </p:txBody>
      </p:sp>
      <p:sp>
        <p:nvSpPr>
          <p:cNvPr id="59402" name="Rectangle 10">
            <a:extLst>
              <a:ext uri="{FF2B5EF4-FFF2-40B4-BE49-F238E27FC236}">
                <a16:creationId xmlns:a16="http://schemas.microsoft.com/office/drawing/2014/main" id="{4836A300-83A3-6776-C8A3-C9077166BB28}"/>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pPr>
              <a:defRPr/>
            </a:pPr>
            <a:fld id="{227C5346-0053-4BBD-AF65-93D0E43C8B7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35" r:id="rId1"/>
    <p:sldLayoutId id="2147484110" r:id="rId2"/>
    <p:sldLayoutId id="2147484111" r:id="rId3"/>
    <p:sldLayoutId id="2147484112" r:id="rId4"/>
    <p:sldLayoutId id="2147484113" r:id="rId5"/>
    <p:sldLayoutId id="2147484114" r:id="rId6"/>
    <p:sldLayoutId id="2147484115" r:id="rId7"/>
    <p:sldLayoutId id="2147484116" r:id="rId8"/>
    <p:sldLayoutId id="2147484117" r:id="rId9"/>
    <p:sldLayoutId id="2147484118" r:id="rId10"/>
    <p:sldLayoutId id="2147484119" r:id="rId11"/>
    <p:sldLayoutId id="2147484120" r:id="rId12"/>
  </p:sldLayoutIdLst>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anose="05000000000000000000"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hlink"/>
        </a:buClr>
        <a:buSzPct val="60000"/>
        <a:buFont typeface="Wingdings" panose="05000000000000000000"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40000"/>
        <a:buFont typeface="Wingdings" panose="05000000000000000000"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445770" y="1825625"/>
            <a:ext cx="778668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445770" y="365126"/>
            <a:ext cx="780097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850236" y="6332221"/>
            <a:ext cx="984885" cy="247651"/>
          </a:xfrm>
          <a:prstGeom prst="rect">
            <a:avLst/>
          </a:prstGeom>
        </p:spPr>
        <p:txBody>
          <a:bodyPr vert="horz" lIns="0" tIns="0" rIns="0" bIns="0" rtlCol="0" anchor="t" anchorCtr="0"/>
          <a:lstStyle>
            <a:lvl1pPr algn="l">
              <a:defRPr sz="825" b="0" i="0">
                <a:solidFill>
                  <a:schemeClr val="bg1"/>
                </a:solidFill>
                <a:latin typeface="+mn-lt"/>
              </a:defRPr>
            </a:lvl1pPr>
          </a:lstStyle>
          <a:p>
            <a:pPr>
              <a:defRPr/>
            </a:pPr>
            <a:endParaRPr lang="en-US"/>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445770" y="6332221"/>
            <a:ext cx="392430" cy="247651"/>
          </a:xfrm>
          <a:prstGeom prst="rect">
            <a:avLst/>
          </a:prstGeom>
        </p:spPr>
        <p:txBody>
          <a:bodyPr vert="horz" lIns="0" tIns="0" rIns="0" bIns="0" rtlCol="0" anchor="t" anchorCtr="0"/>
          <a:lstStyle>
            <a:lvl1pPr algn="l">
              <a:defRPr sz="825" b="1" i="0">
                <a:solidFill>
                  <a:schemeClr val="bg1"/>
                </a:solidFill>
                <a:latin typeface="+mn-lt"/>
              </a:defRPr>
            </a:lvl1pPr>
          </a:lstStyle>
          <a:p>
            <a:pPr>
              <a:defRPr/>
            </a:pPr>
            <a:fld id="{227C5346-0053-4BBD-AF65-93D0E43C8B7A}" type="slidenum">
              <a:rPr lang="en-US" altLang="en-US" smtClean="0"/>
              <a:pPr>
                <a:defRPr/>
              </a:pPr>
              <a:t>‹#›</a:t>
            </a:fld>
            <a:endParaRPr lang="en-US" altLang="en-US"/>
          </a:p>
        </p:txBody>
      </p:sp>
      <p:pic>
        <p:nvPicPr>
          <p:cNvPr id="2" name="Picture 1" descr="A black background with a black square&#10;&#10;AI-generated content may be incorrect.">
            <a:extLst>
              <a:ext uri="{FF2B5EF4-FFF2-40B4-BE49-F238E27FC236}">
                <a16:creationId xmlns:a16="http://schemas.microsoft.com/office/drawing/2014/main" id="{322C5049-8CED-2E08-3E56-9788B7A135FD}"/>
              </a:ext>
            </a:extLst>
          </p:cNvPr>
          <p:cNvPicPr>
            <a:picLocks noChangeAspect="1"/>
          </p:cNvPicPr>
          <p:nvPr userDrawn="1"/>
        </p:nvPicPr>
        <p:blipFill>
          <a:blip r:embed="rId31">
            <a:extLst>
              <a:ext uri="{28A0092B-C50C-407E-A947-70E740481C1C}">
                <a14:useLocalDpi xmlns:a14="http://schemas.microsoft.com/office/drawing/2010/main" val="0"/>
              </a:ext>
            </a:extLst>
          </a:blip>
          <a:stretch>
            <a:fillRect/>
          </a:stretch>
        </p:blipFill>
        <p:spPr>
          <a:xfrm>
            <a:off x="5803900" y="5747823"/>
            <a:ext cx="2781300" cy="587207"/>
          </a:xfrm>
          <a:prstGeom prst="rect">
            <a:avLst/>
          </a:prstGeom>
        </p:spPr>
      </p:pic>
    </p:spTree>
    <p:extLst>
      <p:ext uri="{BB962C8B-B14F-4D97-AF65-F5344CB8AC3E}">
        <p14:creationId xmlns:p14="http://schemas.microsoft.com/office/powerpoint/2010/main" val="1033042999"/>
      </p:ext>
    </p:extLst>
  </p:cSld>
  <p:clrMap bg1="dk1" tx1="lt1" bg2="dk2" tx2="lt2" accent1="accent1" accent2="accent2" accent3="accent3" accent4="accent4" accent5="accent5" accent6="accent6" hlink="hlink" folHlink="folHlink"/>
  <p:sldLayoutIdLst>
    <p:sldLayoutId id="2147484176" r:id="rId1"/>
    <p:sldLayoutId id="2147484177" r:id="rId2"/>
    <p:sldLayoutId id="2147484178" r:id="rId3"/>
    <p:sldLayoutId id="2147484179" r:id="rId4"/>
    <p:sldLayoutId id="2147484180" r:id="rId5"/>
    <p:sldLayoutId id="2147484181" r:id="rId6"/>
    <p:sldLayoutId id="2147484182" r:id="rId7"/>
    <p:sldLayoutId id="2147484183" r:id="rId8"/>
    <p:sldLayoutId id="2147484184" r:id="rId9"/>
    <p:sldLayoutId id="2147484185" r:id="rId10"/>
    <p:sldLayoutId id="2147484186" r:id="rId11"/>
    <p:sldLayoutId id="2147484187" r:id="rId12"/>
    <p:sldLayoutId id="2147484188" r:id="rId13"/>
    <p:sldLayoutId id="2147484189" r:id="rId14"/>
    <p:sldLayoutId id="2147484190" r:id="rId15"/>
    <p:sldLayoutId id="2147484191" r:id="rId16"/>
    <p:sldLayoutId id="2147484161" r:id="rId17"/>
    <p:sldLayoutId id="2147484162" r:id="rId18"/>
    <p:sldLayoutId id="2147484163" r:id="rId19"/>
    <p:sldLayoutId id="2147484164" r:id="rId20"/>
    <p:sldLayoutId id="2147484165" r:id="rId21"/>
    <p:sldLayoutId id="2147484166" r:id="rId22"/>
    <p:sldLayoutId id="2147484167" r:id="rId23"/>
    <p:sldLayoutId id="2147484168" r:id="rId24"/>
    <p:sldLayoutId id="2147484169" r:id="rId25"/>
    <p:sldLayoutId id="2147484170" r:id="rId26"/>
    <p:sldLayoutId id="2147484171" r:id="rId27"/>
    <p:sldLayoutId id="2147484172" r:id="rId28"/>
    <p:sldLayoutId id="2147484173" r:id="rId29"/>
  </p:sldLayoutIdLst>
  <p:txStyles>
    <p:titleStyle>
      <a:lvl1pPr algn="l" defTabSz="685800" rtl="0" eaLnBrk="1" latinLnBrk="0" hangingPunct="1">
        <a:lnSpc>
          <a:spcPct val="80000"/>
        </a:lnSpc>
        <a:spcBef>
          <a:spcPct val="0"/>
        </a:spcBef>
        <a:buNone/>
        <a:defRPr sz="3300" b="1" i="0" kern="1200" spc="75"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212598" algn="l" defTabSz="685800" rtl="0" eaLnBrk="1" latinLnBrk="0" hangingPunct="1">
        <a:lnSpc>
          <a:spcPct val="90000"/>
        </a:lnSpc>
        <a:spcBef>
          <a:spcPts val="750"/>
        </a:spcBef>
        <a:buFont typeface="Arial" panose="020B0604020202020204" pitchFamily="34" charset="0"/>
        <a:buChar char="•"/>
        <a:defRPr sz="2100" b="0" i="0" kern="1200">
          <a:solidFill>
            <a:schemeClr val="bg1"/>
          </a:solidFill>
          <a:latin typeface="+mn-lt"/>
          <a:ea typeface="+mn-ea"/>
          <a:cs typeface="+mn-cs"/>
        </a:defRPr>
      </a:lvl1pPr>
      <a:lvl2pPr marL="514350" indent="-212598" algn="l" defTabSz="685800" rtl="0" eaLnBrk="1" latinLnBrk="0" hangingPunct="1">
        <a:lnSpc>
          <a:spcPct val="90000"/>
        </a:lnSpc>
        <a:spcBef>
          <a:spcPts val="375"/>
        </a:spcBef>
        <a:buFont typeface="Arial" panose="020B0604020202020204" pitchFamily="34" charset="0"/>
        <a:buChar char="•"/>
        <a:defRPr sz="1800" b="0" i="0" kern="1200">
          <a:solidFill>
            <a:schemeClr val="bg1"/>
          </a:solidFill>
          <a:latin typeface="+mn-lt"/>
          <a:ea typeface="+mn-ea"/>
          <a:cs typeface="+mn-cs"/>
        </a:defRPr>
      </a:lvl2pPr>
      <a:lvl3pPr marL="857250" indent="-212598" algn="l" defTabSz="685800" rtl="0" eaLnBrk="1" latinLnBrk="0" hangingPunct="1">
        <a:lnSpc>
          <a:spcPct val="90000"/>
        </a:lnSpc>
        <a:spcBef>
          <a:spcPts val="375"/>
        </a:spcBef>
        <a:buFont typeface="Arial" panose="020B0604020202020204" pitchFamily="34" charset="0"/>
        <a:buChar char="•"/>
        <a:defRPr sz="1500" b="0" i="0" kern="1200">
          <a:solidFill>
            <a:schemeClr val="bg1"/>
          </a:solidFill>
          <a:latin typeface="+mn-lt"/>
          <a:ea typeface="+mn-ea"/>
          <a:cs typeface="+mn-cs"/>
        </a:defRPr>
      </a:lvl3pPr>
      <a:lvl4pPr marL="1200150" indent="-212598" algn="l" defTabSz="685800" rtl="0" eaLnBrk="1" latinLnBrk="0" hangingPunct="1">
        <a:lnSpc>
          <a:spcPct val="90000"/>
        </a:lnSpc>
        <a:spcBef>
          <a:spcPts val="375"/>
        </a:spcBef>
        <a:buFont typeface="Arial" panose="020B0604020202020204" pitchFamily="34" charset="0"/>
        <a:buChar char="•"/>
        <a:defRPr sz="1350" b="0" i="0" kern="1200">
          <a:solidFill>
            <a:schemeClr val="bg1"/>
          </a:solidFill>
          <a:latin typeface="+mn-lt"/>
          <a:ea typeface="+mn-ea"/>
          <a:cs typeface="+mn-cs"/>
        </a:defRPr>
      </a:lvl4pPr>
      <a:lvl5pPr marL="1543050" indent="-212598" algn="l" defTabSz="685800" rtl="0" eaLnBrk="1" latinLnBrk="0" hangingPunct="1">
        <a:lnSpc>
          <a:spcPct val="90000"/>
        </a:lnSpc>
        <a:spcBef>
          <a:spcPts val="375"/>
        </a:spcBef>
        <a:buFont typeface="Arial" panose="020B0604020202020204" pitchFamily="34" charset="0"/>
        <a:buChar char="•"/>
        <a:defRPr sz="1350" b="0" i="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hyperlink" Target="https://womentakingastand.blogspot.com/2011/10/caution-danger-ahead.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633A5-8BE3-D44D-57F3-2EF161376844}"/>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5AB6D40A-2A0A-AF3D-8CF7-3ECD37765637}"/>
              </a:ext>
            </a:extLst>
          </p:cNvPr>
          <p:cNvSpPr>
            <a:spLocks noGrp="1"/>
          </p:cNvSpPr>
          <p:nvPr>
            <p:ph type="ctrTitle"/>
          </p:nvPr>
        </p:nvSpPr>
        <p:spPr/>
        <p:txBody>
          <a:bodyPr/>
          <a:lstStyle/>
          <a:p>
            <a:r>
              <a:rPr lang="en-US" dirty="0"/>
              <a:t>Education Employees: Using Caution on Social Media</a:t>
            </a:r>
          </a:p>
        </p:txBody>
      </p:sp>
      <p:pic>
        <p:nvPicPr>
          <p:cNvPr id="6" name="Picture 5">
            <a:extLst>
              <a:ext uri="{FF2B5EF4-FFF2-40B4-BE49-F238E27FC236}">
                <a16:creationId xmlns:a16="http://schemas.microsoft.com/office/drawing/2014/main" id="{3D7CCA53-7C30-3637-61A0-498D3E52806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0" y="2590800"/>
            <a:ext cx="2730500" cy="2730500"/>
          </a:xfrm>
          <a:prstGeom prst="rect">
            <a:avLst/>
          </a:prstGeom>
        </p:spPr>
      </p:pic>
    </p:spTree>
    <p:extLst>
      <p:ext uri="{BB962C8B-B14F-4D97-AF65-F5344CB8AC3E}">
        <p14:creationId xmlns:p14="http://schemas.microsoft.com/office/powerpoint/2010/main" val="20390597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6DA6ED31-4AE0-DFC4-A764-FDBF7A79EE51}"/>
              </a:ext>
            </a:extLst>
          </p:cNvPr>
          <p:cNvSpPr>
            <a:spLocks noGrp="1" noChangeArrowheads="1"/>
          </p:cNvSpPr>
          <p:nvPr>
            <p:ph type="title"/>
          </p:nvPr>
        </p:nvSpPr>
        <p:spPr>
          <a:xfrm>
            <a:off x="982663" y="457200"/>
            <a:ext cx="7704137" cy="1066800"/>
          </a:xfrm>
        </p:spPr>
        <p:txBody>
          <a:bodyPr/>
          <a:lstStyle/>
          <a:p>
            <a:r>
              <a:rPr lang="en-US" altLang="en-US">
                <a:ln>
                  <a:noFill/>
                </a:ln>
              </a:rPr>
              <a:t>Ripped from the Headlines</a:t>
            </a:r>
          </a:p>
        </p:txBody>
      </p:sp>
      <p:sp>
        <p:nvSpPr>
          <p:cNvPr id="22531" name="Content Placeholder 2">
            <a:extLst>
              <a:ext uri="{FF2B5EF4-FFF2-40B4-BE49-F238E27FC236}">
                <a16:creationId xmlns:a16="http://schemas.microsoft.com/office/drawing/2014/main" id="{449E1AAC-C5D0-88D3-3544-DF536A20860D}"/>
              </a:ext>
            </a:extLst>
          </p:cNvPr>
          <p:cNvSpPr>
            <a:spLocks noGrp="1" noChangeArrowheads="1"/>
          </p:cNvSpPr>
          <p:nvPr>
            <p:ph idx="1"/>
          </p:nvPr>
        </p:nvSpPr>
        <p:spPr>
          <a:xfrm>
            <a:off x="1295400" y="1676400"/>
            <a:ext cx="6781800" cy="4322763"/>
          </a:xfrm>
        </p:spPr>
        <p:txBody>
          <a:bodyPr/>
          <a:lstStyle/>
          <a:p>
            <a:pPr marL="0" indent="0">
              <a:buFont typeface="Arial" panose="020B0604020202020204" pitchFamily="34" charset="0"/>
              <a:buNone/>
            </a:pPr>
            <a:r>
              <a:rPr lang="en-US" altLang="en-US" sz="2000" dirty="0">
                <a:solidFill>
                  <a:srgbClr val="292929"/>
                </a:solidFill>
                <a:latin typeface="Franklin Gothic Book" panose="020B0503020102020204" pitchFamily="34" charset="0"/>
              </a:rPr>
              <a:t>The arbitrator found that the severity of discipline – termination – was appropriate because “[t]he misconduct in this case was severe and irreparable.” The arbitrator concluded by stating that “if an educator chooses to maintain a separate personal identity on social media that conveys a message so grossly at odds with the educator’s professional responsibilities, it is incumbent on the educator to make sure there is a stout firewall of separation between the two. That is not what happened here.” </a:t>
            </a:r>
          </a:p>
          <a:p>
            <a:pPr marL="0" indent="0">
              <a:buFont typeface="Arial" panose="020B0604020202020204" pitchFamily="34" charset="0"/>
              <a:buNone/>
            </a:pPr>
            <a:r>
              <a:rPr lang="en-US" altLang="en-US" sz="2000" dirty="0">
                <a:solidFill>
                  <a:srgbClr val="292929"/>
                </a:solidFill>
                <a:latin typeface="Franklin Gothic Book" panose="020B0503020102020204" pitchFamily="34" charset="0"/>
              </a:rPr>
              <a:t>Accordingly, the grievance was denied.  </a:t>
            </a:r>
            <a:endParaRPr lang="en-US" altLang="en-US" sz="2000" dirty="0">
              <a:latin typeface="Franklin Gothic Book" panose="020B05030201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C55F899-A13C-850A-7C61-1996333217F6}"/>
              </a:ext>
            </a:extLst>
          </p:cNvPr>
          <p:cNvSpPr>
            <a:spLocks noGrp="1" noChangeArrowheads="1"/>
          </p:cNvSpPr>
          <p:nvPr>
            <p:ph type="title"/>
          </p:nvPr>
        </p:nvSpPr>
        <p:spPr/>
        <p:txBody>
          <a:bodyPr/>
          <a:lstStyle/>
          <a:p>
            <a:pPr eaLnBrk="1" hangingPunct="1"/>
            <a:r>
              <a:rPr lang="en-US" altLang="en-US">
                <a:ln>
                  <a:noFill/>
                </a:ln>
              </a:rPr>
              <a:t>Ripped From the Headlines</a:t>
            </a:r>
          </a:p>
        </p:txBody>
      </p:sp>
      <p:sp>
        <p:nvSpPr>
          <p:cNvPr id="19459" name="Rectangle 3">
            <a:extLst>
              <a:ext uri="{FF2B5EF4-FFF2-40B4-BE49-F238E27FC236}">
                <a16:creationId xmlns:a16="http://schemas.microsoft.com/office/drawing/2014/main" id="{51FD3442-266A-40BB-428B-1A68D7B82D12}"/>
              </a:ext>
            </a:extLst>
          </p:cNvPr>
          <p:cNvSpPr>
            <a:spLocks noGrp="1" noChangeArrowheads="1"/>
          </p:cNvSpPr>
          <p:nvPr>
            <p:ph idx="1"/>
          </p:nvPr>
        </p:nvSpPr>
        <p:spPr>
          <a:xfrm>
            <a:off x="1447800" y="2209800"/>
            <a:ext cx="7239000" cy="3733800"/>
          </a:xfrm>
        </p:spPr>
        <p:txBody>
          <a:bodyPr rtlCol="0">
            <a:normAutofit/>
          </a:bodyPr>
          <a:lstStyle/>
          <a:p>
            <a:pPr eaLnBrk="1" fontAlgn="auto" hangingPunct="1">
              <a:lnSpc>
                <a:spcPct val="90000"/>
              </a:lnSpc>
              <a:buClr>
                <a:schemeClr val="accent1">
                  <a:lumMod val="75000"/>
                </a:schemeClr>
              </a:buClr>
              <a:buFont typeface="Arial"/>
              <a:buChar char="•"/>
              <a:defRPr/>
            </a:pPr>
            <a:r>
              <a:rPr lang="en-US" altLang="en-US" b="1" dirty="0" err="1"/>
              <a:t>Windner</a:t>
            </a:r>
            <a:r>
              <a:rPr lang="en-US" altLang="en-US" b="1" dirty="0"/>
              <a:t>, Ga.</a:t>
            </a:r>
            <a:br>
              <a:rPr lang="en-US" altLang="en-US" b="1" dirty="0"/>
            </a:br>
            <a:r>
              <a:rPr lang="en-US" altLang="en-US" b="1" dirty="0"/>
              <a:t>A high school teacher in the Barrow County School District was fired when a student told school officials that the teacher’s Facebook page included photos of the teacher drinking beer and wine while traveling in Europe and a reference to  language that the principal deemed indecent.</a:t>
            </a:r>
          </a:p>
          <a:p>
            <a:pPr>
              <a:buClr>
                <a:schemeClr val="accent1">
                  <a:lumMod val="75000"/>
                </a:schemeClr>
              </a:buClr>
              <a:buFont typeface="Arial"/>
              <a:buChar char="•"/>
              <a:defRPr/>
            </a:pPr>
            <a:r>
              <a:rPr lang="en-US" altLang="en-US" b="1" dirty="0"/>
              <a:t>Phoenix, Ariz.</a:t>
            </a:r>
            <a:br>
              <a:rPr lang="en-US" altLang="en-US" b="1" dirty="0"/>
            </a:br>
            <a:r>
              <a:rPr lang="en-US" altLang="en-US" b="1" dirty="0"/>
              <a:t>A Phoenix area CBS News television station investigated new teachers’ Facebook profile pages looking for potentially embarrassing content.</a:t>
            </a:r>
          </a:p>
          <a:p>
            <a:pPr eaLnBrk="1" fontAlgn="auto" hangingPunct="1">
              <a:lnSpc>
                <a:spcPct val="90000"/>
              </a:lnSpc>
              <a:buClr>
                <a:schemeClr val="accent1">
                  <a:lumMod val="75000"/>
                </a:schemeClr>
              </a:buClr>
              <a:buFont typeface="Arial"/>
              <a:buChar char="•"/>
              <a:defRPr/>
            </a:pPr>
            <a:endParaRPr lang="en-US" altLang="en-US" b="1"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3BCE0F66-9432-5AC6-07DB-5D269054A353}"/>
              </a:ext>
            </a:extLst>
          </p:cNvPr>
          <p:cNvSpPr>
            <a:spLocks noGrp="1" noChangeArrowheads="1"/>
          </p:cNvSpPr>
          <p:nvPr>
            <p:ph type="title"/>
          </p:nvPr>
        </p:nvSpPr>
        <p:spPr/>
        <p:txBody>
          <a:bodyPr/>
          <a:lstStyle/>
          <a:p>
            <a:pPr eaLnBrk="1" hangingPunct="1"/>
            <a:r>
              <a:rPr lang="en-US" altLang="en-US">
                <a:ln>
                  <a:noFill/>
                </a:ln>
              </a:rPr>
              <a:t>Ripped From the Headlines</a:t>
            </a:r>
          </a:p>
        </p:txBody>
      </p:sp>
      <p:sp>
        <p:nvSpPr>
          <p:cNvPr id="22531" name="Rectangle 3">
            <a:extLst>
              <a:ext uri="{FF2B5EF4-FFF2-40B4-BE49-F238E27FC236}">
                <a16:creationId xmlns:a16="http://schemas.microsoft.com/office/drawing/2014/main" id="{014CF386-D56C-2E12-22DA-2EC862B1133D}"/>
              </a:ext>
            </a:extLst>
          </p:cNvPr>
          <p:cNvSpPr>
            <a:spLocks noGrp="1" noChangeArrowheads="1"/>
          </p:cNvSpPr>
          <p:nvPr>
            <p:ph idx="1"/>
          </p:nvPr>
        </p:nvSpPr>
        <p:spPr>
          <a:xfrm>
            <a:off x="982663" y="2209800"/>
            <a:ext cx="7704137" cy="2819400"/>
          </a:xfrm>
        </p:spPr>
        <p:txBody>
          <a:bodyPr rtlCol="0">
            <a:normAutofit/>
          </a:bodyPr>
          <a:lstStyle/>
          <a:p>
            <a:pPr eaLnBrk="1" fontAlgn="auto" hangingPunct="1">
              <a:buClr>
                <a:schemeClr val="accent1">
                  <a:lumMod val="75000"/>
                </a:schemeClr>
              </a:buClr>
              <a:buFont typeface="Arial"/>
              <a:buChar char="•"/>
              <a:defRPr/>
            </a:pPr>
            <a:r>
              <a:rPr lang="en-US" altLang="en-US" b="1" dirty="0"/>
              <a:t>Both nationally and in West Virginia, educators have been disciplined, and even fired, over social media remarks related to the death of podcaster Charlie Kirk. </a:t>
            </a:r>
            <a:endParaRPr lang="en-US" altLang="en-US" dirty="0"/>
          </a:p>
          <a:p>
            <a:pPr eaLnBrk="1" fontAlgn="auto" hangingPunct="1">
              <a:buClr>
                <a:schemeClr val="accent1">
                  <a:lumMod val="75000"/>
                </a:schemeClr>
              </a:buClr>
              <a:buFont typeface="Wingdings" panose="05000000000000000000" pitchFamily="2" charset="2"/>
              <a:buNone/>
              <a:defRPr/>
            </a:pPr>
            <a:endParaRPr lang="en-US" altLang="en-US" dirty="0"/>
          </a:p>
        </p:txBody>
      </p:sp>
      <p:pic>
        <p:nvPicPr>
          <p:cNvPr id="28676" name="Picture 4" descr="MC900188703[1]">
            <a:extLst>
              <a:ext uri="{FF2B5EF4-FFF2-40B4-BE49-F238E27FC236}">
                <a16:creationId xmlns:a16="http://schemas.microsoft.com/office/drawing/2014/main" id="{C3BE80A3-E47A-7FAE-25A4-B4E7C3D20D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4419600"/>
            <a:ext cx="1476375" cy="152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1C88E6C-C516-0707-110A-C16D2E0B2AD2}"/>
              </a:ext>
            </a:extLst>
          </p:cNvPr>
          <p:cNvSpPr>
            <a:spLocks noGrp="1" noChangeArrowheads="1"/>
          </p:cNvSpPr>
          <p:nvPr>
            <p:ph type="title"/>
          </p:nvPr>
        </p:nvSpPr>
        <p:spPr/>
        <p:txBody>
          <a:bodyPr/>
          <a:lstStyle/>
          <a:p>
            <a:pPr eaLnBrk="1" hangingPunct="1"/>
            <a:r>
              <a:rPr lang="en-US" altLang="en-US">
                <a:ln>
                  <a:noFill/>
                </a:ln>
              </a:rPr>
              <a:t>And here in West Virginia…</a:t>
            </a:r>
          </a:p>
        </p:txBody>
      </p:sp>
      <p:sp>
        <p:nvSpPr>
          <p:cNvPr id="23555" name="Rectangle 3">
            <a:extLst>
              <a:ext uri="{FF2B5EF4-FFF2-40B4-BE49-F238E27FC236}">
                <a16:creationId xmlns:a16="http://schemas.microsoft.com/office/drawing/2014/main" id="{1FA0F343-8AA3-1940-414C-03475D16FE3C}"/>
              </a:ext>
            </a:extLst>
          </p:cNvPr>
          <p:cNvSpPr>
            <a:spLocks noGrp="1" noChangeArrowheads="1"/>
          </p:cNvSpPr>
          <p:nvPr>
            <p:ph idx="1"/>
          </p:nvPr>
        </p:nvSpPr>
        <p:spPr>
          <a:xfrm>
            <a:off x="1524000" y="2514600"/>
            <a:ext cx="7162800" cy="3484563"/>
          </a:xfrm>
        </p:spPr>
        <p:txBody>
          <a:bodyPr rtlCol="0">
            <a:normAutofit/>
          </a:bodyPr>
          <a:lstStyle/>
          <a:p>
            <a:pPr eaLnBrk="1" fontAlgn="auto" hangingPunct="1">
              <a:buClr>
                <a:schemeClr val="accent1">
                  <a:lumMod val="75000"/>
                </a:schemeClr>
              </a:buClr>
              <a:buFont typeface="Arial"/>
              <a:buChar char="•"/>
              <a:defRPr/>
            </a:pPr>
            <a:r>
              <a:rPr lang="en-US" altLang="en-US" dirty="0"/>
              <a:t>Education WV reps have had numerous cases involving education employees being disciplined over social networking site content.</a:t>
            </a:r>
          </a:p>
          <a:p>
            <a:pPr lvl="1" eaLnBrk="1" fontAlgn="auto" hangingPunct="1">
              <a:buClr>
                <a:schemeClr val="accent1">
                  <a:lumMod val="75000"/>
                </a:schemeClr>
              </a:buClr>
              <a:buFont typeface="Arial"/>
              <a:buChar char="•"/>
              <a:defRPr/>
            </a:pPr>
            <a:r>
              <a:rPr lang="en-US" altLang="en-US" dirty="0"/>
              <a:t>Online friendships with students</a:t>
            </a:r>
          </a:p>
          <a:p>
            <a:pPr lvl="1" eaLnBrk="1" fontAlgn="auto" hangingPunct="1">
              <a:buClr>
                <a:schemeClr val="accent1">
                  <a:lumMod val="75000"/>
                </a:schemeClr>
              </a:buClr>
              <a:buFont typeface="Arial"/>
              <a:buChar char="•"/>
              <a:defRPr/>
            </a:pPr>
            <a:r>
              <a:rPr lang="en-US" altLang="en-US" dirty="0"/>
              <a:t>Disgruntled parent complaints/online attacks</a:t>
            </a:r>
          </a:p>
          <a:p>
            <a:pPr lvl="1" eaLnBrk="1" fontAlgn="auto" hangingPunct="1">
              <a:buClr>
                <a:schemeClr val="accent1">
                  <a:lumMod val="75000"/>
                </a:schemeClr>
              </a:buClr>
              <a:buFont typeface="Arial"/>
              <a:buChar char="•"/>
              <a:defRPr/>
            </a:pPr>
            <a:r>
              <a:rPr lang="en-US" altLang="en-US" dirty="0"/>
              <a:t>Criticism of administration or local BOE </a:t>
            </a:r>
          </a:p>
          <a:p>
            <a:pPr lvl="1" eaLnBrk="1" fontAlgn="auto" hangingPunct="1">
              <a:buClr>
                <a:schemeClr val="accent1">
                  <a:lumMod val="75000"/>
                </a:schemeClr>
              </a:buClr>
              <a:buFont typeface="Arial"/>
              <a:buChar char="•"/>
              <a:defRPr/>
            </a:pPr>
            <a:r>
              <a:rPr lang="en-US" altLang="en-US" dirty="0"/>
              <a:t>Controversial topics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79883BFF-B6A6-871B-2C82-9819ED9966F8}"/>
              </a:ext>
            </a:extLst>
          </p:cNvPr>
          <p:cNvSpPr>
            <a:spLocks noGrp="1" noChangeArrowheads="1"/>
          </p:cNvSpPr>
          <p:nvPr>
            <p:ph type="title"/>
          </p:nvPr>
        </p:nvSpPr>
        <p:spPr/>
        <p:txBody>
          <a:bodyPr/>
          <a:lstStyle/>
          <a:p>
            <a:pPr eaLnBrk="1" hangingPunct="1"/>
            <a:r>
              <a:rPr lang="en-US" altLang="en-US" sz="3800">
                <a:ln>
                  <a:noFill/>
                </a:ln>
              </a:rPr>
              <a:t>Are Education Employees at Risk?</a:t>
            </a:r>
          </a:p>
        </p:txBody>
      </p:sp>
      <p:sp>
        <p:nvSpPr>
          <p:cNvPr id="25603" name="Rectangle 3">
            <a:extLst>
              <a:ext uri="{FF2B5EF4-FFF2-40B4-BE49-F238E27FC236}">
                <a16:creationId xmlns:a16="http://schemas.microsoft.com/office/drawing/2014/main" id="{07F1D11D-B3AA-1B53-F983-386938772752}"/>
              </a:ext>
            </a:extLst>
          </p:cNvPr>
          <p:cNvSpPr>
            <a:spLocks noGrp="1" noChangeArrowheads="1"/>
          </p:cNvSpPr>
          <p:nvPr>
            <p:ph idx="1"/>
          </p:nvPr>
        </p:nvSpPr>
        <p:spPr>
          <a:xfrm>
            <a:off x="993457" y="1524000"/>
            <a:ext cx="6705600" cy="4114800"/>
          </a:xfrm>
        </p:spPr>
        <p:txBody>
          <a:bodyPr rtlCol="0">
            <a:normAutofit/>
          </a:bodyPr>
          <a:lstStyle/>
          <a:p>
            <a:pPr eaLnBrk="1" fontAlgn="auto" hangingPunct="1">
              <a:lnSpc>
                <a:spcPct val="80000"/>
              </a:lnSpc>
              <a:buClr>
                <a:schemeClr val="accent1">
                  <a:lumMod val="75000"/>
                </a:schemeClr>
              </a:buClr>
              <a:buFont typeface="Wingdings" panose="05000000000000000000" pitchFamily="2" charset="2"/>
              <a:buNone/>
              <a:defRPr/>
            </a:pPr>
            <a:r>
              <a:rPr lang="en-US" altLang="en-US" sz="2000" b="1" dirty="0"/>
              <a:t>Teachers and service personnel are held liable for much of what they post online but are offered minimal protection in return.</a:t>
            </a:r>
          </a:p>
          <a:p>
            <a:pPr eaLnBrk="1" fontAlgn="auto" hangingPunct="1">
              <a:lnSpc>
                <a:spcPct val="80000"/>
              </a:lnSpc>
              <a:buClr>
                <a:schemeClr val="accent1">
                  <a:lumMod val="75000"/>
                </a:schemeClr>
              </a:buClr>
              <a:buFont typeface="Wingdings" panose="05000000000000000000" pitchFamily="2" charset="2"/>
              <a:buNone/>
              <a:defRPr/>
            </a:pPr>
            <a:endParaRPr lang="en-US" altLang="en-US" sz="2000" b="1" dirty="0"/>
          </a:p>
          <a:p>
            <a:pPr eaLnBrk="1" fontAlgn="auto" hangingPunct="1">
              <a:lnSpc>
                <a:spcPct val="80000"/>
              </a:lnSpc>
              <a:buClr>
                <a:schemeClr val="accent1">
                  <a:lumMod val="75000"/>
                </a:schemeClr>
              </a:buClr>
              <a:buFont typeface="Arial"/>
              <a:buChar char="•"/>
              <a:defRPr/>
            </a:pPr>
            <a:r>
              <a:rPr lang="en-US" altLang="en-US" sz="2000" dirty="0"/>
              <a:t>Nearly every state imposes a “conduct unbecoming” standard on teacher behavior both inside and outside the classroom. </a:t>
            </a:r>
          </a:p>
          <a:p>
            <a:pPr lvl="2" eaLnBrk="1" fontAlgn="auto" hangingPunct="1">
              <a:lnSpc>
                <a:spcPct val="80000"/>
              </a:lnSpc>
              <a:buClr>
                <a:schemeClr val="accent1">
                  <a:lumMod val="75000"/>
                </a:schemeClr>
              </a:buClr>
              <a:buFont typeface="Arial"/>
              <a:buChar char="•"/>
              <a:defRPr/>
            </a:pPr>
            <a:r>
              <a:rPr lang="en-US" altLang="en-US" sz="1600" dirty="0"/>
              <a:t>In WV, </a:t>
            </a:r>
            <a:r>
              <a:rPr lang="en-US" altLang="en-US" sz="1600" dirty="0">
                <a:cs typeface="Arial" panose="020B0604020202020204" pitchFamily="34" charset="0"/>
              </a:rPr>
              <a:t>§18A-2-8 and §18A-2-6 cite “immorality” as a reason for suspension/dismissal and revocation of a teaching license, respectively. </a:t>
            </a:r>
          </a:p>
          <a:p>
            <a:pPr lvl="1" eaLnBrk="1" fontAlgn="auto" hangingPunct="1">
              <a:lnSpc>
                <a:spcPct val="80000"/>
              </a:lnSpc>
              <a:buClr>
                <a:schemeClr val="accent1">
                  <a:lumMod val="75000"/>
                </a:schemeClr>
              </a:buClr>
              <a:buFont typeface="Arial"/>
              <a:buChar char="•"/>
              <a:defRPr/>
            </a:pPr>
            <a:endParaRPr lang="en-US" altLang="en-US" sz="1800" dirty="0"/>
          </a:p>
          <a:p>
            <a:pPr eaLnBrk="1" fontAlgn="auto" hangingPunct="1">
              <a:lnSpc>
                <a:spcPct val="80000"/>
              </a:lnSpc>
              <a:buClr>
                <a:schemeClr val="accent1">
                  <a:lumMod val="75000"/>
                </a:schemeClr>
              </a:buClr>
              <a:buFont typeface="Arial"/>
              <a:buChar char="•"/>
              <a:defRPr/>
            </a:pPr>
            <a:r>
              <a:rPr lang="en-US" altLang="en-US" sz="2000" dirty="0"/>
              <a:t>Governments are able to fire employees if their speech is deemed to harm the workplace’s mission and function. Most states let the local governing authority determine if harm was done.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3D4BD9D-3BB9-EBC3-BA4A-B89C335362F8}"/>
              </a:ext>
            </a:extLst>
          </p:cNvPr>
          <p:cNvSpPr>
            <a:spLocks noGrp="1" noChangeArrowheads="1"/>
          </p:cNvSpPr>
          <p:nvPr>
            <p:ph type="title"/>
          </p:nvPr>
        </p:nvSpPr>
        <p:spPr/>
        <p:txBody>
          <a:bodyPr/>
          <a:lstStyle/>
          <a:p>
            <a:pPr eaLnBrk="1" hangingPunct="1"/>
            <a:r>
              <a:rPr lang="en-US" altLang="en-US" sz="3800">
                <a:ln>
                  <a:noFill/>
                </a:ln>
              </a:rPr>
              <a:t>Are Education Employees at Risk?</a:t>
            </a:r>
          </a:p>
        </p:txBody>
      </p:sp>
      <p:sp>
        <p:nvSpPr>
          <p:cNvPr id="31747" name="Rectangle 3">
            <a:extLst>
              <a:ext uri="{FF2B5EF4-FFF2-40B4-BE49-F238E27FC236}">
                <a16:creationId xmlns:a16="http://schemas.microsoft.com/office/drawing/2014/main" id="{6B965AF7-AF4F-33E1-E935-DFF15B178F9C}"/>
              </a:ext>
            </a:extLst>
          </p:cNvPr>
          <p:cNvSpPr>
            <a:spLocks noGrp="1"/>
          </p:cNvSpPr>
          <p:nvPr>
            <p:ph idx="1"/>
          </p:nvPr>
        </p:nvSpPr>
        <p:spPr>
          <a:xfrm>
            <a:off x="1295400" y="1690689"/>
            <a:ext cx="7010400" cy="3713163"/>
          </a:xfrm>
        </p:spPr>
        <p:txBody>
          <a:bodyPr rtlCol="0">
            <a:normAutofit/>
          </a:bodyPr>
          <a:lstStyle/>
          <a:p>
            <a:pPr eaLnBrk="1" fontAlgn="auto" hangingPunct="1">
              <a:lnSpc>
                <a:spcPct val="80000"/>
              </a:lnSpc>
              <a:buClr>
                <a:schemeClr val="accent1">
                  <a:lumMod val="75000"/>
                </a:schemeClr>
              </a:buClr>
              <a:buFont typeface="Wingdings" panose="05000000000000000000" pitchFamily="2" charset="2"/>
              <a:buNone/>
              <a:defRPr/>
            </a:pPr>
            <a:endParaRPr lang="en-US" altLang="en-US" sz="2000" b="1" dirty="0"/>
          </a:p>
          <a:p>
            <a:pPr eaLnBrk="1" fontAlgn="auto" hangingPunct="1">
              <a:lnSpc>
                <a:spcPct val="80000"/>
              </a:lnSpc>
              <a:buClr>
                <a:schemeClr val="accent1">
                  <a:lumMod val="75000"/>
                </a:schemeClr>
              </a:buClr>
              <a:buFont typeface="Arial"/>
              <a:buChar char="•"/>
              <a:defRPr/>
            </a:pPr>
            <a:r>
              <a:rPr lang="en-US" altLang="en-US" sz="2000" dirty="0"/>
              <a:t>WV State Board of Education Policy 2460 regulates technology usage for employees and students. Additionally, some counties have developed local policies to address technology/social media. </a:t>
            </a:r>
          </a:p>
          <a:p>
            <a:pPr lvl="1" eaLnBrk="1" fontAlgn="auto" hangingPunct="1">
              <a:lnSpc>
                <a:spcPct val="80000"/>
              </a:lnSpc>
              <a:buClr>
                <a:schemeClr val="accent1">
                  <a:lumMod val="75000"/>
                </a:schemeClr>
              </a:buClr>
              <a:buFont typeface="Arial"/>
              <a:buChar char="•"/>
              <a:defRPr/>
            </a:pPr>
            <a:endParaRPr lang="en-US" altLang="en-US" sz="1800" dirty="0">
              <a:solidFill>
                <a:schemeClr val="accent1"/>
              </a:solidFill>
            </a:endParaRPr>
          </a:p>
          <a:p>
            <a:pPr lvl="1" eaLnBrk="1" fontAlgn="auto" hangingPunct="1">
              <a:lnSpc>
                <a:spcPct val="80000"/>
              </a:lnSpc>
              <a:buClr>
                <a:schemeClr val="accent1">
                  <a:lumMod val="75000"/>
                </a:schemeClr>
              </a:buClr>
              <a:buFont typeface="Arial"/>
              <a:buChar char="•"/>
              <a:defRPr/>
            </a:pPr>
            <a:r>
              <a:rPr lang="en-US" altLang="en-US" sz="1800" dirty="0"/>
              <a:t>There is no expectation of privacy while using school district technology.</a:t>
            </a:r>
          </a:p>
          <a:p>
            <a:pPr lvl="1" eaLnBrk="1" fontAlgn="auto" hangingPunct="1">
              <a:lnSpc>
                <a:spcPct val="80000"/>
              </a:lnSpc>
              <a:buClr>
                <a:schemeClr val="accent1">
                  <a:lumMod val="75000"/>
                </a:schemeClr>
              </a:buClr>
              <a:buFont typeface="Arial"/>
              <a:buChar char="•"/>
              <a:defRPr/>
            </a:pPr>
            <a:endParaRPr lang="en-US" altLang="en-US" sz="1800" dirty="0">
              <a:solidFill>
                <a:schemeClr val="accent1"/>
              </a:solidFill>
            </a:endParaRPr>
          </a:p>
          <a:p>
            <a:pPr lvl="1" eaLnBrk="1" fontAlgn="auto" hangingPunct="1">
              <a:lnSpc>
                <a:spcPct val="80000"/>
              </a:lnSpc>
              <a:buClr>
                <a:schemeClr val="accent1">
                  <a:lumMod val="75000"/>
                </a:schemeClr>
              </a:buClr>
              <a:buFont typeface="Arial"/>
              <a:buChar char="•"/>
              <a:defRPr/>
            </a:pPr>
            <a:r>
              <a:rPr lang="en-US" altLang="en-US" sz="1800" dirty="0"/>
              <a:t>Employees are responsible for the content accessed on devices provided by the district.</a:t>
            </a:r>
          </a:p>
          <a:p>
            <a:pPr lvl="1" eaLnBrk="1" fontAlgn="auto" hangingPunct="1">
              <a:lnSpc>
                <a:spcPct val="80000"/>
              </a:lnSpc>
              <a:buClr>
                <a:schemeClr val="accent1">
                  <a:lumMod val="75000"/>
                </a:schemeClr>
              </a:buClr>
              <a:buFont typeface="Arial"/>
              <a:buChar char="•"/>
              <a:defRPr/>
            </a:pPr>
            <a:endParaRPr lang="en-US" altLang="en-US" sz="1800" dirty="0"/>
          </a:p>
          <a:p>
            <a:pPr lvl="1" eaLnBrk="1" fontAlgn="auto" hangingPunct="1">
              <a:lnSpc>
                <a:spcPct val="80000"/>
              </a:lnSpc>
              <a:buClr>
                <a:schemeClr val="accent1">
                  <a:lumMod val="75000"/>
                </a:schemeClr>
              </a:buClr>
              <a:buFont typeface="Arial"/>
              <a:buChar char="•"/>
              <a:defRPr/>
            </a:pPr>
            <a:endParaRPr lang="en-US" altLang="en-US"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8DB4A401-E2C7-6530-1131-96EE540134BB}"/>
              </a:ext>
            </a:extLst>
          </p:cNvPr>
          <p:cNvSpPr>
            <a:spLocks noGrp="1" noChangeArrowheads="1"/>
          </p:cNvSpPr>
          <p:nvPr>
            <p:ph type="title"/>
          </p:nvPr>
        </p:nvSpPr>
        <p:spPr>
          <a:xfrm>
            <a:off x="445770" y="102876"/>
            <a:ext cx="8155305" cy="1680205"/>
          </a:xfrm>
        </p:spPr>
        <p:txBody>
          <a:bodyPr anchor="b">
            <a:normAutofit/>
          </a:bodyPr>
          <a:lstStyle/>
          <a:p>
            <a:pPr eaLnBrk="1" hangingPunct="1"/>
            <a:r>
              <a:rPr lang="en-US" altLang="en-US">
                <a:ln>
                  <a:noFill/>
                </a:ln>
              </a:rPr>
              <a:t>How to Limit the Risk</a:t>
            </a:r>
          </a:p>
        </p:txBody>
      </p:sp>
      <p:sp>
        <p:nvSpPr>
          <p:cNvPr id="27651" name="Rectangle 3">
            <a:extLst>
              <a:ext uri="{FF2B5EF4-FFF2-40B4-BE49-F238E27FC236}">
                <a16:creationId xmlns:a16="http://schemas.microsoft.com/office/drawing/2014/main" id="{914F0F82-A4A8-48A1-59E1-D915C83D41A7}"/>
              </a:ext>
            </a:extLst>
          </p:cNvPr>
          <p:cNvSpPr>
            <a:spLocks noGrp="1" noChangeArrowheads="1"/>
          </p:cNvSpPr>
          <p:nvPr>
            <p:ph sz="quarter" idx="13"/>
          </p:nvPr>
        </p:nvSpPr>
        <p:spPr>
          <a:xfrm>
            <a:off x="2057400" y="2438400"/>
            <a:ext cx="5857875" cy="3699328"/>
          </a:xfrm>
        </p:spPr>
        <p:txBody>
          <a:bodyPr rtlCol="0">
            <a:normAutofit/>
          </a:bodyPr>
          <a:lstStyle/>
          <a:p>
            <a:pPr eaLnBrk="1" fontAlgn="auto" hangingPunct="1">
              <a:buClr>
                <a:schemeClr val="accent1">
                  <a:lumMod val="75000"/>
                </a:schemeClr>
              </a:buClr>
              <a:buFont typeface="Arial"/>
              <a:buChar char="•"/>
              <a:defRPr/>
            </a:pPr>
            <a:r>
              <a:rPr lang="en-US" altLang="en-US" sz="1800" dirty="0"/>
              <a:t>Be aware</a:t>
            </a:r>
          </a:p>
          <a:p>
            <a:pPr lvl="2" eaLnBrk="1" fontAlgn="auto" hangingPunct="1">
              <a:buClr>
                <a:schemeClr val="accent1">
                  <a:lumMod val="75000"/>
                </a:schemeClr>
              </a:buClr>
              <a:buFont typeface="Arial"/>
              <a:buChar char="•"/>
              <a:defRPr/>
            </a:pPr>
            <a:r>
              <a:rPr lang="en-US" altLang="en-US" sz="1800" dirty="0"/>
              <a:t>Federal law requires all public schools to monitor and archive all email sent to/ from employee accounts</a:t>
            </a:r>
          </a:p>
          <a:p>
            <a:pPr lvl="2" eaLnBrk="1" fontAlgn="auto" hangingPunct="1">
              <a:buClr>
                <a:schemeClr val="accent1">
                  <a:lumMod val="75000"/>
                </a:schemeClr>
              </a:buClr>
              <a:buFont typeface="Arial"/>
              <a:buChar char="•"/>
              <a:defRPr/>
            </a:pPr>
            <a:r>
              <a:rPr lang="en-US" altLang="en-US" sz="1800" dirty="0"/>
              <a:t>Employees are responsible for what they post online</a:t>
            </a:r>
          </a:p>
          <a:p>
            <a:pPr lvl="2" eaLnBrk="1" fontAlgn="auto" hangingPunct="1">
              <a:buClr>
                <a:schemeClr val="accent1">
                  <a:lumMod val="75000"/>
                </a:schemeClr>
              </a:buClr>
              <a:buFont typeface="Arial"/>
              <a:buChar char="•"/>
              <a:defRPr/>
            </a:pPr>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F479E46-0296-408E-B9EB-BD97AAB0724F}"/>
              </a:ext>
            </a:extLst>
          </p:cNvPr>
          <p:cNvSpPr>
            <a:spLocks noGrp="1" noChangeArrowheads="1"/>
          </p:cNvSpPr>
          <p:nvPr>
            <p:ph type="title"/>
          </p:nvPr>
        </p:nvSpPr>
        <p:spPr/>
        <p:txBody>
          <a:bodyPr/>
          <a:lstStyle/>
          <a:p>
            <a:pPr eaLnBrk="1" hangingPunct="1"/>
            <a:r>
              <a:rPr lang="en-US" altLang="en-US">
                <a:ln>
                  <a:noFill/>
                </a:ln>
              </a:rPr>
              <a:t>How to Limit the Risk</a:t>
            </a:r>
          </a:p>
        </p:txBody>
      </p:sp>
      <p:sp>
        <p:nvSpPr>
          <p:cNvPr id="28675" name="Rectangle 3">
            <a:extLst>
              <a:ext uri="{FF2B5EF4-FFF2-40B4-BE49-F238E27FC236}">
                <a16:creationId xmlns:a16="http://schemas.microsoft.com/office/drawing/2014/main" id="{24FC76E2-45E4-0BC7-8639-3B038FA8ACAD}"/>
              </a:ext>
            </a:extLst>
          </p:cNvPr>
          <p:cNvSpPr>
            <a:spLocks noGrp="1" noChangeArrowheads="1"/>
          </p:cNvSpPr>
          <p:nvPr>
            <p:ph type="body" sz="half" idx="1"/>
          </p:nvPr>
        </p:nvSpPr>
        <p:spPr>
          <a:xfrm>
            <a:off x="990600" y="1828800"/>
            <a:ext cx="4038600" cy="4038600"/>
          </a:xfrm>
        </p:spPr>
        <p:txBody>
          <a:bodyPr rtlCol="0">
            <a:normAutofit/>
          </a:bodyPr>
          <a:lstStyle/>
          <a:p>
            <a:pPr eaLnBrk="1" fontAlgn="auto" hangingPunct="1">
              <a:buClr>
                <a:schemeClr val="accent1">
                  <a:lumMod val="75000"/>
                </a:schemeClr>
              </a:buClr>
              <a:buFont typeface="Arial"/>
              <a:buChar char="•"/>
              <a:defRPr/>
            </a:pPr>
            <a:r>
              <a:rPr lang="en-US" altLang="en-US" dirty="0"/>
              <a:t>DO NOT have students or parents as “friends” on your personal Facebook, Instagram, etc. </a:t>
            </a:r>
          </a:p>
          <a:p>
            <a:pPr eaLnBrk="1" fontAlgn="auto" hangingPunct="1">
              <a:buClr>
                <a:schemeClr val="accent1">
                  <a:lumMod val="75000"/>
                </a:schemeClr>
              </a:buClr>
              <a:buFont typeface="Arial"/>
              <a:buChar char="•"/>
              <a:defRPr/>
            </a:pPr>
            <a:r>
              <a:rPr lang="en-US" altLang="en-US" dirty="0"/>
              <a:t>Do not connect personal devices to BOE wireless networks.</a:t>
            </a:r>
          </a:p>
        </p:txBody>
      </p:sp>
      <p:pic>
        <p:nvPicPr>
          <p:cNvPr id="35844" name="Picture 5" descr="C:\Users\jwood\AppData\Local\Microsoft\Windows\INetCache\IE\42E17Z36\stop[1].png">
            <a:extLst>
              <a:ext uri="{FF2B5EF4-FFF2-40B4-BE49-F238E27FC236}">
                <a16:creationId xmlns:a16="http://schemas.microsoft.com/office/drawing/2014/main" id="{63EFE1CB-1DEB-802B-737D-29CB17C508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590800"/>
            <a:ext cx="3397250" cy="230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0E0775AA-E2F9-42B8-81A0-716C225780E4}"/>
              </a:ext>
            </a:extLst>
          </p:cNvPr>
          <p:cNvSpPr>
            <a:spLocks noGrp="1" noChangeArrowheads="1"/>
          </p:cNvSpPr>
          <p:nvPr>
            <p:ph type="title"/>
          </p:nvPr>
        </p:nvSpPr>
        <p:spPr/>
        <p:txBody>
          <a:bodyPr/>
          <a:lstStyle/>
          <a:p>
            <a:pPr eaLnBrk="1" hangingPunct="1"/>
            <a:r>
              <a:rPr lang="en-US" altLang="en-US">
                <a:ln>
                  <a:noFill/>
                </a:ln>
              </a:rPr>
              <a:t>How to Limit the Risk</a:t>
            </a:r>
          </a:p>
        </p:txBody>
      </p:sp>
      <p:sp>
        <p:nvSpPr>
          <p:cNvPr id="29699" name="Rectangle 3">
            <a:extLst>
              <a:ext uri="{FF2B5EF4-FFF2-40B4-BE49-F238E27FC236}">
                <a16:creationId xmlns:a16="http://schemas.microsoft.com/office/drawing/2014/main" id="{52AF2A10-ED44-B4E0-89C4-EC7A851697B1}"/>
              </a:ext>
            </a:extLst>
          </p:cNvPr>
          <p:cNvSpPr>
            <a:spLocks noGrp="1" noChangeArrowheads="1"/>
          </p:cNvSpPr>
          <p:nvPr>
            <p:ph type="body" sz="half" idx="1"/>
          </p:nvPr>
        </p:nvSpPr>
        <p:spPr>
          <a:xfrm>
            <a:off x="838200" y="1600200"/>
            <a:ext cx="3962400" cy="5105400"/>
          </a:xfrm>
        </p:spPr>
        <p:txBody>
          <a:bodyPr rtlCol="0">
            <a:normAutofit/>
          </a:bodyPr>
          <a:lstStyle/>
          <a:p>
            <a:pPr eaLnBrk="1" fontAlgn="auto" hangingPunct="1">
              <a:buClr>
                <a:schemeClr val="accent1">
                  <a:lumMod val="75000"/>
                </a:schemeClr>
              </a:buClr>
              <a:buFont typeface="Arial"/>
              <a:buChar char="•"/>
              <a:defRPr/>
            </a:pPr>
            <a:r>
              <a:rPr lang="en-US" altLang="en-US" sz="2400" dirty="0"/>
              <a:t>Do not text students</a:t>
            </a:r>
          </a:p>
          <a:p>
            <a:pPr eaLnBrk="1" fontAlgn="auto" hangingPunct="1">
              <a:buClr>
                <a:schemeClr val="accent1">
                  <a:lumMod val="75000"/>
                </a:schemeClr>
              </a:buClr>
              <a:buFont typeface="Arial"/>
              <a:buChar char="•"/>
              <a:defRPr/>
            </a:pPr>
            <a:r>
              <a:rPr lang="en-US" altLang="en-US" sz="2400" dirty="0"/>
              <a:t>Do not email students from a personal email account</a:t>
            </a:r>
          </a:p>
          <a:p>
            <a:pPr marL="365125" lvl="1" indent="-255588" eaLnBrk="1" fontAlgn="auto" hangingPunct="1">
              <a:buClr>
                <a:srgbClr val="A04DA3"/>
              </a:buClr>
              <a:buFont typeface="Georgia" panose="02040502050405020303" pitchFamily="18" charset="0"/>
              <a:buChar char="•"/>
              <a:defRPr/>
            </a:pPr>
            <a:r>
              <a:rPr lang="en-US" altLang="en-US" sz="2000" dirty="0"/>
              <a:t>Use alternatives to communicate with students (Group pages for classes, teams, clubs, etc. Disable messaging on these pages.)</a:t>
            </a:r>
          </a:p>
          <a:p>
            <a:pPr eaLnBrk="1" fontAlgn="auto" hangingPunct="1">
              <a:buClr>
                <a:schemeClr val="accent1">
                  <a:lumMod val="75000"/>
                </a:schemeClr>
              </a:buClr>
              <a:buFont typeface="Arial"/>
              <a:buChar char="•"/>
              <a:defRPr/>
            </a:pPr>
            <a:endParaRPr lang="en-US" altLang="en-US" dirty="0"/>
          </a:p>
          <a:p>
            <a:pPr eaLnBrk="1" fontAlgn="auto" hangingPunct="1">
              <a:buClr>
                <a:schemeClr val="accent1">
                  <a:lumMod val="75000"/>
                </a:schemeClr>
              </a:buClr>
              <a:buFont typeface="Arial"/>
              <a:buChar char="•"/>
              <a:defRPr/>
            </a:pPr>
            <a:endParaRPr lang="en-US" altLang="en-US" dirty="0"/>
          </a:p>
        </p:txBody>
      </p:sp>
      <p:pic>
        <p:nvPicPr>
          <p:cNvPr id="36868" name="Picture 8" descr="MC900323709[1]">
            <a:extLst>
              <a:ext uri="{FF2B5EF4-FFF2-40B4-BE49-F238E27FC236}">
                <a16:creationId xmlns:a16="http://schemas.microsoft.com/office/drawing/2014/main" id="{B9356950-702B-77FE-DD3E-2945EA5AE97F}"/>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029200" y="1676400"/>
            <a:ext cx="3459163" cy="3463925"/>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2576EAB2-16CE-6820-0DD7-4FD971288271}"/>
              </a:ext>
            </a:extLst>
          </p:cNvPr>
          <p:cNvSpPr>
            <a:spLocks noGrp="1" noChangeArrowheads="1"/>
          </p:cNvSpPr>
          <p:nvPr>
            <p:ph type="title"/>
          </p:nvPr>
        </p:nvSpPr>
        <p:spPr>
          <a:xfrm>
            <a:off x="445770" y="278129"/>
            <a:ext cx="7333774" cy="1494596"/>
          </a:xfrm>
        </p:spPr>
        <p:txBody>
          <a:bodyPr anchor="b">
            <a:normAutofit/>
          </a:bodyPr>
          <a:lstStyle/>
          <a:p>
            <a:pPr eaLnBrk="1" hangingPunct="1"/>
            <a:r>
              <a:rPr lang="en-US" altLang="en-US">
                <a:ln>
                  <a:noFill/>
                </a:ln>
              </a:rPr>
              <a:t>How to Limit the Risk</a:t>
            </a:r>
          </a:p>
        </p:txBody>
      </p:sp>
      <p:sp>
        <p:nvSpPr>
          <p:cNvPr id="30723" name="Rectangle 3">
            <a:extLst>
              <a:ext uri="{FF2B5EF4-FFF2-40B4-BE49-F238E27FC236}">
                <a16:creationId xmlns:a16="http://schemas.microsoft.com/office/drawing/2014/main" id="{76F9AC5B-2901-56A7-2D5E-774F7388AA61}"/>
              </a:ext>
            </a:extLst>
          </p:cNvPr>
          <p:cNvSpPr>
            <a:spLocks noGrp="1" noChangeArrowheads="1"/>
          </p:cNvSpPr>
          <p:nvPr>
            <p:ph sz="quarter" idx="15"/>
          </p:nvPr>
        </p:nvSpPr>
        <p:spPr>
          <a:xfrm>
            <a:off x="914400" y="2743200"/>
            <a:ext cx="4126229" cy="3597470"/>
          </a:xfrm>
        </p:spPr>
        <p:txBody>
          <a:bodyPr rtlCol="0">
            <a:normAutofit/>
          </a:bodyPr>
          <a:lstStyle/>
          <a:p>
            <a:pPr eaLnBrk="1" fontAlgn="auto" hangingPunct="1">
              <a:buClr>
                <a:schemeClr val="accent1">
                  <a:lumMod val="75000"/>
                </a:schemeClr>
              </a:buClr>
              <a:buFont typeface="Arial"/>
              <a:buChar char="•"/>
              <a:defRPr/>
            </a:pPr>
            <a:r>
              <a:rPr lang="en-US" altLang="en-US" sz="2000" dirty="0"/>
              <a:t>Use good judgment when posting on social media. </a:t>
            </a:r>
          </a:p>
          <a:p>
            <a:pPr eaLnBrk="1" fontAlgn="auto" hangingPunct="1">
              <a:buClr>
                <a:schemeClr val="accent1">
                  <a:lumMod val="75000"/>
                </a:schemeClr>
              </a:buClr>
              <a:buFont typeface="Arial"/>
              <a:buChar char="•"/>
              <a:defRPr/>
            </a:pPr>
            <a:r>
              <a:rPr lang="en-US" altLang="en-US" sz="2000" dirty="0"/>
              <a:t>Refrain from inflammatory comments. Always be mindful of the current climate we live in.</a:t>
            </a:r>
          </a:p>
          <a:p>
            <a:pPr eaLnBrk="1" fontAlgn="auto" hangingPunct="1">
              <a:buClr>
                <a:schemeClr val="accent1">
                  <a:lumMod val="75000"/>
                </a:schemeClr>
              </a:buClr>
              <a:buFont typeface="Arial"/>
              <a:buChar char="•"/>
              <a:defRPr/>
            </a:pPr>
            <a:r>
              <a:rPr lang="en-US" altLang="en-US" sz="2000" dirty="0"/>
              <a:t>Avoid cyber venting!</a:t>
            </a:r>
          </a:p>
          <a:p>
            <a:pPr eaLnBrk="1" fontAlgn="auto" hangingPunct="1">
              <a:buClr>
                <a:schemeClr val="accent1">
                  <a:lumMod val="75000"/>
                </a:schemeClr>
              </a:buClr>
              <a:buFont typeface="Arial"/>
              <a:buChar char="•"/>
              <a:defRPr/>
            </a:pPr>
            <a:endParaRPr lang="en-US" altLang="en-US" dirty="0"/>
          </a:p>
          <a:p>
            <a:pPr eaLnBrk="1" fontAlgn="auto" hangingPunct="1">
              <a:buClr>
                <a:schemeClr val="accent1">
                  <a:lumMod val="75000"/>
                </a:schemeClr>
              </a:buClr>
              <a:buFont typeface="Arial"/>
              <a:buChar char="•"/>
              <a:defRPr/>
            </a:pPr>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F1246-4A63-B263-5DC0-55551DBBD600}"/>
              </a:ext>
            </a:extLst>
          </p:cNvPr>
          <p:cNvSpPr>
            <a:spLocks noGrp="1"/>
          </p:cNvSpPr>
          <p:nvPr>
            <p:ph type="title"/>
          </p:nvPr>
        </p:nvSpPr>
        <p:spPr>
          <a:xfrm>
            <a:off x="418338" y="762000"/>
            <a:ext cx="8155305" cy="1260154"/>
          </a:xfrm>
        </p:spPr>
        <p:txBody>
          <a:bodyPr anchor="b">
            <a:normAutofit/>
          </a:bodyPr>
          <a:lstStyle/>
          <a:p>
            <a:r>
              <a:rPr lang="en-US" dirty="0"/>
              <a:t>Modern Technology &amp; Social Media</a:t>
            </a:r>
          </a:p>
        </p:txBody>
      </p:sp>
      <p:sp>
        <p:nvSpPr>
          <p:cNvPr id="4" name="Text Placeholder 3">
            <a:extLst>
              <a:ext uri="{FF2B5EF4-FFF2-40B4-BE49-F238E27FC236}">
                <a16:creationId xmlns:a16="http://schemas.microsoft.com/office/drawing/2014/main" id="{B52374F8-9D79-BE04-855E-49FBEF9FA662}"/>
              </a:ext>
            </a:extLst>
          </p:cNvPr>
          <p:cNvSpPr>
            <a:spLocks noGrp="1"/>
          </p:cNvSpPr>
          <p:nvPr>
            <p:ph sz="quarter" idx="13"/>
          </p:nvPr>
        </p:nvSpPr>
        <p:spPr>
          <a:xfrm>
            <a:off x="912463" y="2568756"/>
            <a:ext cx="7688612" cy="2774496"/>
          </a:xfrm>
        </p:spPr>
        <p:txBody>
          <a:bodyPr vert="horz" lIns="68580" tIns="34290" rIns="68580" bIns="34290" rtlCol="0" anchor="t">
            <a:normAutofit/>
          </a:bodyPr>
          <a:lstStyle/>
          <a:p>
            <a:pPr marL="365760" indent="-256032">
              <a:buClr>
                <a:schemeClr val="accent3"/>
              </a:buClr>
              <a:buFont typeface="Georgia"/>
              <a:buChar char="•"/>
              <a:defRPr/>
            </a:pPr>
            <a:r>
              <a:rPr lang="en-US" sz="1800" dirty="0"/>
              <a:t>A wealth of information at our fingertips</a:t>
            </a:r>
          </a:p>
          <a:p>
            <a:pPr marL="365760" indent="-256032">
              <a:buClr>
                <a:schemeClr val="accent3"/>
              </a:buClr>
              <a:buFont typeface="Georgia"/>
              <a:buChar char="•"/>
              <a:defRPr/>
            </a:pPr>
            <a:r>
              <a:rPr lang="en-US" sz="1800" dirty="0"/>
              <a:t>Easier and faster communication</a:t>
            </a:r>
          </a:p>
          <a:p>
            <a:pPr marL="365760" indent="-256032">
              <a:buClr>
                <a:schemeClr val="accent3"/>
              </a:buClr>
              <a:buFont typeface="Georgia"/>
              <a:buChar char="•"/>
              <a:defRPr/>
            </a:pPr>
            <a:r>
              <a:rPr lang="en-US" sz="1800" dirty="0"/>
              <a:t>Increased opportunities for personal and professional networking</a:t>
            </a:r>
          </a:p>
          <a:p>
            <a:pPr marL="212408" indent="-212408"/>
            <a:endParaRPr lang="en-US" sz="1425" dirty="0"/>
          </a:p>
        </p:txBody>
      </p:sp>
    </p:spTree>
    <p:extLst>
      <p:ext uri="{BB962C8B-B14F-4D97-AF65-F5344CB8AC3E}">
        <p14:creationId xmlns:p14="http://schemas.microsoft.com/office/powerpoint/2010/main" val="3210729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FC6FA796-9104-66A5-5135-6CF4A37D750E}"/>
              </a:ext>
            </a:extLst>
          </p:cNvPr>
          <p:cNvSpPr>
            <a:spLocks noGrp="1" noChangeArrowheads="1"/>
          </p:cNvSpPr>
          <p:nvPr>
            <p:ph type="title"/>
          </p:nvPr>
        </p:nvSpPr>
        <p:spPr>
          <a:xfrm>
            <a:off x="445770" y="102876"/>
            <a:ext cx="8155305" cy="1680205"/>
          </a:xfrm>
        </p:spPr>
        <p:txBody>
          <a:bodyPr anchor="b">
            <a:normAutofit/>
          </a:bodyPr>
          <a:lstStyle/>
          <a:p>
            <a:pPr eaLnBrk="1" hangingPunct="1"/>
            <a:r>
              <a:rPr lang="en-US" altLang="en-US">
                <a:ln>
                  <a:noFill/>
                </a:ln>
              </a:rPr>
              <a:t>How to Limit the Risk</a:t>
            </a:r>
          </a:p>
        </p:txBody>
      </p:sp>
      <p:sp>
        <p:nvSpPr>
          <p:cNvPr id="31747" name="Rectangle 3">
            <a:extLst>
              <a:ext uri="{FF2B5EF4-FFF2-40B4-BE49-F238E27FC236}">
                <a16:creationId xmlns:a16="http://schemas.microsoft.com/office/drawing/2014/main" id="{25B3333F-74F4-6555-6635-3EB5CD6AE338}"/>
              </a:ext>
            </a:extLst>
          </p:cNvPr>
          <p:cNvSpPr>
            <a:spLocks noGrp="1" noChangeArrowheads="1"/>
          </p:cNvSpPr>
          <p:nvPr>
            <p:ph sz="quarter" idx="13"/>
          </p:nvPr>
        </p:nvSpPr>
        <p:spPr>
          <a:xfrm>
            <a:off x="1447800" y="2282008"/>
            <a:ext cx="7153275" cy="3699328"/>
          </a:xfrm>
        </p:spPr>
        <p:txBody>
          <a:bodyPr rtlCol="0">
            <a:normAutofit/>
          </a:bodyPr>
          <a:lstStyle/>
          <a:p>
            <a:pPr eaLnBrk="1" fontAlgn="auto" hangingPunct="1">
              <a:buClr>
                <a:schemeClr val="accent1">
                  <a:lumMod val="75000"/>
                </a:schemeClr>
              </a:buClr>
              <a:buFont typeface="Arial"/>
              <a:buChar char="•"/>
              <a:defRPr/>
            </a:pPr>
            <a:r>
              <a:rPr lang="en-US" altLang="en-US" sz="2000" dirty="0"/>
              <a:t>Know what’s out there</a:t>
            </a:r>
          </a:p>
          <a:p>
            <a:pPr lvl="1" eaLnBrk="1" fontAlgn="auto" hangingPunct="1">
              <a:buClr>
                <a:schemeClr val="accent1">
                  <a:lumMod val="75000"/>
                </a:schemeClr>
              </a:buClr>
              <a:buFont typeface="Arial"/>
              <a:buChar char="•"/>
              <a:defRPr/>
            </a:pPr>
            <a:r>
              <a:rPr lang="en-US" altLang="en-US" sz="2000" dirty="0"/>
              <a:t>Google yourself!</a:t>
            </a:r>
          </a:p>
          <a:p>
            <a:pPr lvl="1" eaLnBrk="1" fontAlgn="auto" hangingPunct="1">
              <a:buClr>
                <a:schemeClr val="accent1">
                  <a:lumMod val="75000"/>
                </a:schemeClr>
              </a:buClr>
              <a:buFont typeface="Arial"/>
              <a:buChar char="•"/>
              <a:defRPr/>
            </a:pPr>
            <a:r>
              <a:rPr lang="en-US" altLang="en-US" sz="2000" dirty="0"/>
              <a:t>Monitor all social networking sites</a:t>
            </a:r>
          </a:p>
          <a:p>
            <a:pPr lvl="3" eaLnBrk="1" fontAlgn="auto" hangingPunct="1">
              <a:buClr>
                <a:schemeClr val="accent1">
                  <a:lumMod val="75000"/>
                </a:schemeClr>
              </a:buClr>
              <a:buFont typeface="Arial"/>
              <a:buChar char="•"/>
              <a:defRPr/>
            </a:pPr>
            <a:r>
              <a:rPr lang="en-US" altLang="en-US" sz="2000" dirty="0"/>
              <a:t>Search all sites for “inappropriate” images or posts. If a friend “tags” you, that photo is searchable and potentially viewable by anyone. You can remove tags on photo of yourself</a:t>
            </a:r>
            <a:endParaRPr lang="en-US" altLang="en-US" sz="2000" i="1" dirty="0"/>
          </a:p>
          <a:p>
            <a:pPr lvl="3" eaLnBrk="1" fontAlgn="auto" hangingPunct="1">
              <a:buClr>
                <a:schemeClr val="accent1">
                  <a:lumMod val="75000"/>
                </a:schemeClr>
              </a:buClr>
              <a:buFont typeface="Arial"/>
              <a:buChar char="•"/>
              <a:defRPr/>
            </a:pPr>
            <a:r>
              <a:rPr lang="en-US" altLang="en-US" sz="2000" dirty="0"/>
              <a:t>Use highest privacy settings on social networking sites; periodically review.</a:t>
            </a:r>
          </a:p>
          <a:p>
            <a:pPr lvl="3" eaLnBrk="1" fontAlgn="auto" hangingPunct="1">
              <a:buClr>
                <a:schemeClr val="accent1">
                  <a:lumMod val="75000"/>
                </a:schemeClr>
              </a:buClr>
              <a:buFont typeface="Wingdings 2" panose="05020102010507070707" pitchFamily="18" charset="2"/>
              <a:buNone/>
              <a:defRPr/>
            </a:pPr>
            <a:endParaRPr lang="en-US" altLang="en-US" i="1" dirty="0"/>
          </a:p>
          <a:p>
            <a:pPr lvl="4" eaLnBrk="1" fontAlgn="auto" hangingPunct="1">
              <a:buClr>
                <a:schemeClr val="accent1">
                  <a:lumMod val="75000"/>
                </a:schemeClr>
              </a:buClr>
              <a:buFont typeface="Arial"/>
              <a:buChar char="•"/>
              <a:defRPr/>
            </a:pPr>
            <a:endParaRPr lang="en-US" altLang="en-US" i="1" dirty="0"/>
          </a:p>
          <a:p>
            <a:pPr lvl="3" eaLnBrk="1" fontAlgn="auto" hangingPunct="1">
              <a:buClr>
                <a:schemeClr val="accent1">
                  <a:lumMod val="75000"/>
                </a:schemeClr>
              </a:buClr>
              <a:buFont typeface="Wingdings" panose="05000000000000000000" pitchFamily="2" charset="2"/>
              <a:buNone/>
              <a:defRPr/>
            </a:pPr>
            <a:endParaRPr lang="en-US"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AA61BCD9-96A1-80AF-CBFE-F7E395EBFFAF}"/>
              </a:ext>
            </a:extLst>
          </p:cNvPr>
          <p:cNvSpPr>
            <a:spLocks noGrp="1" noChangeArrowheads="1"/>
          </p:cNvSpPr>
          <p:nvPr>
            <p:ph type="ctrTitle"/>
          </p:nvPr>
        </p:nvSpPr>
        <p:spPr>
          <a:xfrm>
            <a:off x="4732428" y="411479"/>
            <a:ext cx="4114800" cy="3291840"/>
          </a:xfrm>
        </p:spPr>
        <p:txBody>
          <a:bodyPr anchor="b">
            <a:normAutofit/>
          </a:bodyPr>
          <a:lstStyle/>
          <a:p>
            <a:pPr eaLnBrk="1" hangingPunct="1"/>
            <a:r>
              <a:rPr lang="en-US" altLang="en-US" b="1" dirty="0">
                <a:ln>
                  <a:noFill/>
                </a:ln>
              </a:rPr>
              <a:t>QUESTIONS? </a:t>
            </a:r>
          </a:p>
        </p:txBody>
      </p:sp>
      <p:sp>
        <p:nvSpPr>
          <p:cNvPr id="40967" name="Text Placeholder 2">
            <a:extLst>
              <a:ext uri="{FF2B5EF4-FFF2-40B4-BE49-F238E27FC236}">
                <a16:creationId xmlns:a16="http://schemas.microsoft.com/office/drawing/2014/main" id="{E84E8386-216A-9D37-B90E-D1CED078E51A}"/>
              </a:ext>
            </a:extLst>
          </p:cNvPr>
          <p:cNvSpPr>
            <a:spLocks noGrp="1"/>
          </p:cNvSpPr>
          <p:nvPr>
            <p:ph type="body" sz="quarter" idx="11"/>
          </p:nvPr>
        </p:nvSpPr>
        <p:spPr>
          <a:xfrm>
            <a:off x="4732429" y="4549552"/>
            <a:ext cx="4114800" cy="1645920"/>
          </a:xfrm>
        </p:spPr>
        <p:txBody>
          <a:bodyPr/>
          <a:lstStyle/>
          <a:p>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11CA0-62FF-DEB4-DAD6-BB72422D23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839EE5-7F04-4C9E-F672-9926199424BA}"/>
              </a:ext>
            </a:extLst>
          </p:cNvPr>
          <p:cNvSpPr>
            <a:spLocks noGrp="1"/>
          </p:cNvSpPr>
          <p:nvPr>
            <p:ph type="title"/>
          </p:nvPr>
        </p:nvSpPr>
        <p:spPr>
          <a:xfrm>
            <a:off x="445770" y="934407"/>
            <a:ext cx="8155305" cy="1122993"/>
          </a:xfrm>
        </p:spPr>
        <p:txBody>
          <a:bodyPr anchor="b">
            <a:normAutofit/>
          </a:bodyPr>
          <a:lstStyle/>
          <a:p>
            <a:r>
              <a:rPr lang="en-US" dirty="0"/>
              <a:t>Drawbacks for Educators</a:t>
            </a:r>
          </a:p>
        </p:txBody>
      </p:sp>
      <p:sp>
        <p:nvSpPr>
          <p:cNvPr id="4" name="Text Placeholder 3">
            <a:extLst>
              <a:ext uri="{FF2B5EF4-FFF2-40B4-BE49-F238E27FC236}">
                <a16:creationId xmlns:a16="http://schemas.microsoft.com/office/drawing/2014/main" id="{4FBADE0F-A12B-793F-75F0-3F216CE246F7}"/>
              </a:ext>
            </a:extLst>
          </p:cNvPr>
          <p:cNvSpPr>
            <a:spLocks noGrp="1"/>
          </p:cNvSpPr>
          <p:nvPr>
            <p:ph sz="quarter" idx="13"/>
          </p:nvPr>
        </p:nvSpPr>
        <p:spPr>
          <a:xfrm>
            <a:off x="912463" y="2568756"/>
            <a:ext cx="7688612" cy="2774496"/>
          </a:xfrm>
        </p:spPr>
        <p:txBody>
          <a:bodyPr vert="horz" lIns="68580" tIns="34290" rIns="68580" bIns="34290" rtlCol="0" anchor="t">
            <a:normAutofit/>
          </a:bodyPr>
          <a:lstStyle/>
          <a:p>
            <a:pPr marL="365760" indent="-256032">
              <a:buClr>
                <a:schemeClr val="accent3"/>
              </a:buClr>
              <a:buFont typeface="Georgia"/>
              <a:buChar char="•"/>
              <a:defRPr/>
            </a:pPr>
            <a:r>
              <a:rPr lang="en-US" sz="1800" dirty="0"/>
              <a:t>Safety concerns for students</a:t>
            </a:r>
          </a:p>
          <a:p>
            <a:pPr marL="365760" indent="-256032">
              <a:buClr>
                <a:schemeClr val="accent3"/>
              </a:buClr>
              <a:buFont typeface="Georgia"/>
              <a:buChar char="•"/>
              <a:defRPr/>
            </a:pPr>
            <a:r>
              <a:rPr lang="en-US" sz="1800" dirty="0"/>
              <a:t>Security concerns in the classroom for educators</a:t>
            </a:r>
          </a:p>
          <a:p>
            <a:pPr marL="365760" indent="-256032">
              <a:buClr>
                <a:schemeClr val="accent3"/>
              </a:buClr>
              <a:buFont typeface="Georgia"/>
              <a:buChar char="•"/>
              <a:defRPr/>
            </a:pPr>
            <a:r>
              <a:rPr lang="en-US" sz="1800" dirty="0"/>
              <a:t>Privacy, security and employment concerns for education employees</a:t>
            </a:r>
          </a:p>
          <a:p>
            <a:pPr marL="365760" indent="-256032">
              <a:buClr>
                <a:schemeClr val="accent3"/>
              </a:buClr>
              <a:buFont typeface="Georgia"/>
              <a:buChar char="•"/>
              <a:defRPr/>
            </a:pPr>
            <a:r>
              <a:rPr lang="en-US" sz="1800" dirty="0"/>
              <a:t>Retaliatory nature of current political climate</a:t>
            </a:r>
          </a:p>
          <a:p>
            <a:pPr marL="212408" indent="-212408"/>
            <a:endParaRPr lang="en-US" sz="1425" dirty="0"/>
          </a:p>
        </p:txBody>
      </p:sp>
    </p:spTree>
    <p:extLst>
      <p:ext uri="{BB962C8B-B14F-4D97-AF65-F5344CB8AC3E}">
        <p14:creationId xmlns:p14="http://schemas.microsoft.com/office/powerpoint/2010/main" val="1451087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4B1B5-DABC-481C-ADAF-9529E0CD216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FAEEBDC-F6D1-B350-3E8F-82534014B39A}"/>
              </a:ext>
            </a:extLst>
          </p:cNvPr>
          <p:cNvSpPr>
            <a:spLocks noGrp="1"/>
          </p:cNvSpPr>
          <p:nvPr>
            <p:ph type="title"/>
          </p:nvPr>
        </p:nvSpPr>
        <p:spPr>
          <a:xfrm>
            <a:off x="449036" y="609600"/>
            <a:ext cx="8226334" cy="1456066"/>
          </a:xfrm>
        </p:spPr>
        <p:txBody>
          <a:bodyPr/>
          <a:lstStyle/>
          <a:p>
            <a:r>
              <a:rPr lang="en-US" altLang="en-US" sz="3600" dirty="0"/>
              <a:t>Social Networking Explodes</a:t>
            </a:r>
            <a:br>
              <a:rPr lang="en-US" altLang="en-US" sz="3600" dirty="0"/>
            </a:br>
            <a:r>
              <a:rPr lang="en-US" altLang="en-US" sz="3600" dirty="0"/>
              <a:t>in Popularity</a:t>
            </a:r>
            <a:endParaRPr lang="en-US" dirty="0"/>
          </a:p>
        </p:txBody>
      </p:sp>
      <p:sp>
        <p:nvSpPr>
          <p:cNvPr id="7" name="Text Placeholder 6">
            <a:extLst>
              <a:ext uri="{FF2B5EF4-FFF2-40B4-BE49-F238E27FC236}">
                <a16:creationId xmlns:a16="http://schemas.microsoft.com/office/drawing/2014/main" id="{EA605FDB-37C6-5BAA-46E1-70EFAEB49BFB}"/>
              </a:ext>
            </a:extLst>
          </p:cNvPr>
          <p:cNvSpPr>
            <a:spLocks noGrp="1"/>
          </p:cNvSpPr>
          <p:nvPr>
            <p:ph sz="quarter" idx="13"/>
          </p:nvPr>
        </p:nvSpPr>
        <p:spPr>
          <a:xfrm>
            <a:off x="1473779" y="2940432"/>
            <a:ext cx="5310743" cy="2194904"/>
          </a:xfrm>
        </p:spPr>
        <p:txBody>
          <a:bodyPr>
            <a:normAutofit/>
          </a:bodyPr>
          <a:lstStyle/>
          <a:p>
            <a:pPr>
              <a:buClr>
                <a:schemeClr val="accent1">
                  <a:lumMod val="75000"/>
                </a:schemeClr>
              </a:buClr>
              <a:buFont typeface="Arial"/>
              <a:buChar char="•"/>
              <a:defRPr/>
            </a:pPr>
            <a:r>
              <a:rPr lang="en-US" altLang="en-US" dirty="0"/>
              <a:t>As education employees and students have become more tech savvy, the way we communicate with each other has changed. </a:t>
            </a:r>
          </a:p>
          <a:p>
            <a:pPr lvl="2">
              <a:buClr>
                <a:schemeClr val="accent1">
                  <a:lumMod val="75000"/>
                </a:schemeClr>
              </a:buClr>
              <a:buFont typeface="Arial"/>
              <a:buChar char="•"/>
              <a:defRPr/>
            </a:pPr>
            <a:r>
              <a:rPr lang="en-US" altLang="en-US" dirty="0"/>
              <a:t>Mobile devices</a:t>
            </a:r>
          </a:p>
          <a:p>
            <a:pPr lvl="2">
              <a:buClr>
                <a:schemeClr val="accent1">
                  <a:lumMod val="75000"/>
                </a:schemeClr>
              </a:buClr>
              <a:buFont typeface="Arial"/>
              <a:buChar char="•"/>
              <a:defRPr/>
            </a:pPr>
            <a:r>
              <a:rPr lang="en-US" altLang="en-US" dirty="0"/>
              <a:t>Texting</a:t>
            </a:r>
          </a:p>
          <a:p>
            <a:pPr lvl="2">
              <a:buClr>
                <a:schemeClr val="accent1">
                  <a:lumMod val="75000"/>
                </a:schemeClr>
              </a:buClr>
              <a:buFont typeface="Arial"/>
              <a:buChar char="•"/>
              <a:defRPr/>
            </a:pPr>
            <a:r>
              <a:rPr lang="en-US" altLang="en-US" dirty="0"/>
              <a:t>Social networking</a:t>
            </a:r>
          </a:p>
        </p:txBody>
      </p:sp>
      <p:grpSp>
        <p:nvGrpSpPr>
          <p:cNvPr id="19" name="Group 18">
            <a:extLst>
              <a:ext uri="{FF2B5EF4-FFF2-40B4-BE49-F238E27FC236}">
                <a16:creationId xmlns:a16="http://schemas.microsoft.com/office/drawing/2014/main" id="{0B4E6D54-9B86-6860-E4EF-8A1214A2F179}"/>
              </a:ext>
              <a:ext uri="{C183D7F6-B498-43B3-948B-1728B52AA6E4}">
                <adec:decorative xmlns:adec="http://schemas.microsoft.com/office/drawing/2017/decorative" val="1"/>
              </a:ext>
            </a:extLst>
          </p:cNvPr>
          <p:cNvGrpSpPr>
            <a:grpSpLocks/>
          </p:cNvGrpSpPr>
          <p:nvPr/>
        </p:nvGrpSpPr>
        <p:grpSpPr bwMode="auto">
          <a:xfrm rot="16200000" flipV="1">
            <a:off x="0" y="3782349"/>
            <a:ext cx="2219420" cy="2219420"/>
            <a:chOff x="0" y="12289"/>
            <a:chExt cx="3550" cy="3551"/>
          </a:xfrm>
        </p:grpSpPr>
        <p:sp>
          <p:nvSpPr>
            <p:cNvPr id="20" name="Freeform 19">
              <a:extLst>
                <a:ext uri="{FF2B5EF4-FFF2-40B4-BE49-F238E27FC236}">
                  <a16:creationId xmlns:a16="http://schemas.microsoft.com/office/drawing/2014/main" id="{7E12467D-92F4-3BDA-5595-07DAE7EBB7B6}"/>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sp>
          <p:nvSpPr>
            <p:cNvPr id="21" name="Freeform 20">
              <a:extLst>
                <a:ext uri="{FF2B5EF4-FFF2-40B4-BE49-F238E27FC236}">
                  <a16:creationId xmlns:a16="http://schemas.microsoft.com/office/drawing/2014/main" id="{6A1A8C0C-7791-AF9C-76BD-9063DE23435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sp>
          <p:nvSpPr>
            <p:cNvPr id="22" name="Freeform 21">
              <a:extLst>
                <a:ext uri="{FF2B5EF4-FFF2-40B4-BE49-F238E27FC236}">
                  <a16:creationId xmlns:a16="http://schemas.microsoft.com/office/drawing/2014/main" id="{60C67AA7-B5CE-F426-1744-D1BC1CCA66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grpSp>
    </p:spTree>
    <p:extLst>
      <p:ext uri="{BB962C8B-B14F-4D97-AF65-F5344CB8AC3E}">
        <p14:creationId xmlns:p14="http://schemas.microsoft.com/office/powerpoint/2010/main" val="385151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27039-9A9F-F702-C04C-0DE77C9F80A9}"/>
            </a:ext>
          </a:extLst>
        </p:cNvPr>
        <p:cNvGrpSpPr/>
        <p:nvPr/>
      </p:nvGrpSpPr>
      <p:grpSpPr>
        <a:xfrm>
          <a:off x="0" y="0"/>
          <a:ext cx="0" cy="0"/>
          <a:chOff x="0" y="0"/>
          <a:chExt cx="0" cy="0"/>
        </a:xfrm>
      </p:grpSpPr>
      <p:sp>
        <p:nvSpPr>
          <p:cNvPr id="5" name="Rectangle 2">
            <a:extLst>
              <a:ext uri="{FF2B5EF4-FFF2-40B4-BE49-F238E27FC236}">
                <a16:creationId xmlns:a16="http://schemas.microsoft.com/office/drawing/2014/main" id="{2001EA78-0D5A-EB43-731E-48B7FFF9C766}"/>
              </a:ext>
            </a:extLst>
          </p:cNvPr>
          <p:cNvSpPr>
            <a:spLocks noGrp="1" noChangeArrowheads="1"/>
          </p:cNvSpPr>
          <p:nvPr>
            <p:ph type="title"/>
          </p:nvPr>
        </p:nvSpPr>
        <p:spPr>
          <a:xfrm>
            <a:off x="990600" y="838200"/>
            <a:ext cx="6324600" cy="762000"/>
          </a:xfrm>
        </p:spPr>
        <p:txBody>
          <a:bodyPr/>
          <a:lstStyle/>
          <a:p>
            <a:pPr eaLnBrk="1" hangingPunct="1"/>
            <a:r>
              <a:rPr lang="en-US" altLang="en-US" dirty="0">
                <a:ln>
                  <a:noFill/>
                </a:ln>
              </a:rPr>
              <a:t>Our favorite time suck</a:t>
            </a:r>
          </a:p>
        </p:txBody>
      </p:sp>
      <p:sp>
        <p:nvSpPr>
          <p:cNvPr id="7" name="Text Placeholder 6">
            <a:extLst>
              <a:ext uri="{FF2B5EF4-FFF2-40B4-BE49-F238E27FC236}">
                <a16:creationId xmlns:a16="http://schemas.microsoft.com/office/drawing/2014/main" id="{0683F36C-6003-E662-32DF-948F521EEC74}"/>
              </a:ext>
            </a:extLst>
          </p:cNvPr>
          <p:cNvSpPr>
            <a:spLocks noGrp="1"/>
          </p:cNvSpPr>
          <p:nvPr>
            <p:ph sz="quarter" idx="15"/>
          </p:nvPr>
        </p:nvSpPr>
        <p:spPr>
          <a:xfrm>
            <a:off x="2591926" y="1981200"/>
            <a:ext cx="5035217" cy="2696362"/>
          </a:xfrm>
        </p:spPr>
        <p:txBody>
          <a:bodyPr>
            <a:normAutofit/>
          </a:bodyPr>
          <a:lstStyle/>
          <a:p>
            <a:pPr>
              <a:buClr>
                <a:schemeClr val="accent1">
                  <a:lumMod val="75000"/>
                </a:schemeClr>
              </a:buClr>
              <a:buFont typeface="Arial"/>
              <a:buChar char="•"/>
              <a:defRPr/>
            </a:pPr>
            <a:r>
              <a:rPr lang="en-US" altLang="en-US" dirty="0"/>
              <a:t>The average person spend 2 hours and 24 minutes a day on social media.</a:t>
            </a:r>
          </a:p>
          <a:p>
            <a:pPr>
              <a:buClr>
                <a:schemeClr val="accent1">
                  <a:lumMod val="75000"/>
                </a:schemeClr>
              </a:buClr>
              <a:buFont typeface="Arial"/>
              <a:buChar char="•"/>
              <a:defRPr/>
            </a:pPr>
            <a:r>
              <a:rPr lang="en-US" altLang="en-US" dirty="0"/>
              <a:t>The average amount of times spent on social media</a:t>
            </a:r>
          </a:p>
          <a:p>
            <a:pPr lvl="1">
              <a:buClr>
                <a:schemeClr val="accent1">
                  <a:lumMod val="75000"/>
                </a:schemeClr>
              </a:buClr>
              <a:buFont typeface="Arial"/>
              <a:buChar char="•"/>
              <a:defRPr/>
            </a:pPr>
            <a:r>
              <a:rPr lang="en-US" altLang="en-US" dirty="0"/>
              <a:t>TikTok (95 min per day)</a:t>
            </a:r>
          </a:p>
          <a:p>
            <a:pPr lvl="1">
              <a:buClr>
                <a:schemeClr val="accent1">
                  <a:lumMod val="75000"/>
                </a:schemeClr>
              </a:buClr>
              <a:buFont typeface="Arial"/>
              <a:buChar char="•"/>
              <a:defRPr/>
            </a:pPr>
            <a:r>
              <a:rPr lang="en-US" altLang="en-US" dirty="0"/>
              <a:t>X (34 min per day)</a:t>
            </a:r>
          </a:p>
          <a:p>
            <a:pPr lvl="1">
              <a:buClr>
                <a:schemeClr val="accent1">
                  <a:lumMod val="75000"/>
                </a:schemeClr>
              </a:buClr>
              <a:buFont typeface="Arial"/>
              <a:buChar char="•"/>
              <a:defRPr/>
            </a:pPr>
            <a:r>
              <a:rPr lang="en-US" altLang="en-US" dirty="0"/>
              <a:t>Instagram (33 min per day)</a:t>
            </a:r>
          </a:p>
          <a:p>
            <a:pPr lvl="1">
              <a:buClr>
                <a:schemeClr val="accent1">
                  <a:lumMod val="75000"/>
                </a:schemeClr>
              </a:buClr>
              <a:buFont typeface="Arial"/>
              <a:buChar char="•"/>
              <a:defRPr/>
            </a:pPr>
            <a:r>
              <a:rPr lang="en-US" altLang="en-US" dirty="0"/>
              <a:t>Facebook (33-45 min per day)</a:t>
            </a:r>
          </a:p>
          <a:p>
            <a:endParaRPr lang="en-US" dirty="0"/>
          </a:p>
          <a:p>
            <a:endParaRPr lang="en-US" dirty="0"/>
          </a:p>
          <a:p>
            <a:endParaRPr lang="en-US" dirty="0"/>
          </a:p>
          <a:p>
            <a:endParaRPr lang="en-US" dirty="0"/>
          </a:p>
        </p:txBody>
      </p:sp>
      <p:grpSp>
        <p:nvGrpSpPr>
          <p:cNvPr id="19" name="Group 18">
            <a:extLst>
              <a:ext uri="{FF2B5EF4-FFF2-40B4-BE49-F238E27FC236}">
                <a16:creationId xmlns:a16="http://schemas.microsoft.com/office/drawing/2014/main" id="{9B564E22-6240-F814-2B20-B3342D6ED3D2}"/>
              </a:ext>
              <a:ext uri="{C183D7F6-B498-43B3-948B-1728B52AA6E4}">
                <adec:decorative xmlns:adec="http://schemas.microsoft.com/office/drawing/2017/decorative" val="1"/>
              </a:ext>
            </a:extLst>
          </p:cNvPr>
          <p:cNvGrpSpPr>
            <a:grpSpLocks/>
          </p:cNvGrpSpPr>
          <p:nvPr/>
        </p:nvGrpSpPr>
        <p:grpSpPr bwMode="auto">
          <a:xfrm>
            <a:off x="780778" y="2864644"/>
            <a:ext cx="2698103" cy="2698103"/>
            <a:chOff x="0" y="12289"/>
            <a:chExt cx="3550" cy="3551"/>
          </a:xfrm>
        </p:grpSpPr>
        <p:sp>
          <p:nvSpPr>
            <p:cNvPr id="20" name="Freeform 19">
              <a:extLst>
                <a:ext uri="{FF2B5EF4-FFF2-40B4-BE49-F238E27FC236}">
                  <a16:creationId xmlns:a16="http://schemas.microsoft.com/office/drawing/2014/main" id="{9EA83FE5-42E3-67C4-ABC5-ABFF9C49ACC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sp>
          <p:nvSpPr>
            <p:cNvPr id="21" name="Freeform 20">
              <a:extLst>
                <a:ext uri="{FF2B5EF4-FFF2-40B4-BE49-F238E27FC236}">
                  <a16:creationId xmlns:a16="http://schemas.microsoft.com/office/drawing/2014/main" id="{AD3E2EAC-A7F5-1711-23C8-4D110F7A1D91}"/>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sp>
          <p:nvSpPr>
            <p:cNvPr id="22" name="Freeform 21">
              <a:extLst>
                <a:ext uri="{FF2B5EF4-FFF2-40B4-BE49-F238E27FC236}">
                  <a16:creationId xmlns:a16="http://schemas.microsoft.com/office/drawing/2014/main" id="{C89AAA28-3819-4297-1240-FADCBC60A09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grpSp>
    </p:spTree>
    <p:extLst>
      <p:ext uri="{BB962C8B-B14F-4D97-AF65-F5344CB8AC3E}">
        <p14:creationId xmlns:p14="http://schemas.microsoft.com/office/powerpoint/2010/main" val="4126559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346DA-85C8-FA20-E35E-26DB4FC0CA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54517-7ACE-B3DE-841F-23EF0830481A}"/>
              </a:ext>
            </a:extLst>
          </p:cNvPr>
          <p:cNvSpPr>
            <a:spLocks noGrp="1"/>
          </p:cNvSpPr>
          <p:nvPr>
            <p:ph type="title"/>
          </p:nvPr>
        </p:nvSpPr>
        <p:spPr/>
        <p:txBody>
          <a:bodyPr/>
          <a:lstStyle/>
          <a:p>
            <a:r>
              <a:rPr lang="en-US" dirty="0"/>
              <a:t>Facebook</a:t>
            </a:r>
          </a:p>
        </p:txBody>
      </p:sp>
      <p:sp>
        <p:nvSpPr>
          <p:cNvPr id="3" name="Text Placeholder 2">
            <a:extLst>
              <a:ext uri="{FF2B5EF4-FFF2-40B4-BE49-F238E27FC236}">
                <a16:creationId xmlns:a16="http://schemas.microsoft.com/office/drawing/2014/main" id="{8DBC9801-E3C1-419C-A27E-B7EE516FDEFF}"/>
              </a:ext>
            </a:extLst>
          </p:cNvPr>
          <p:cNvSpPr>
            <a:spLocks noGrp="1"/>
          </p:cNvSpPr>
          <p:nvPr>
            <p:ph sz="quarter" idx="13"/>
          </p:nvPr>
        </p:nvSpPr>
        <p:spPr>
          <a:xfrm>
            <a:off x="445770" y="2503373"/>
            <a:ext cx="5090810" cy="2781388"/>
          </a:xfrm>
        </p:spPr>
        <p:txBody>
          <a:bodyPr vert="horz" lIns="0" tIns="342900" rIns="0" bIns="0" rtlCol="0">
            <a:normAutofit/>
          </a:bodyPr>
          <a:lstStyle/>
          <a:p>
            <a:pPr>
              <a:buClr>
                <a:schemeClr val="accent1">
                  <a:lumMod val="75000"/>
                </a:schemeClr>
              </a:buClr>
              <a:buFont typeface="Arial"/>
              <a:buChar char="•"/>
              <a:defRPr/>
            </a:pPr>
            <a:r>
              <a:rPr lang="en-US" altLang="en-US" sz="1400" b="0" dirty="0">
                <a:solidFill>
                  <a:schemeClr val="bg1"/>
                </a:solidFill>
              </a:rPr>
              <a:t>The average person spends 33-45 minutes per day on Facebook  (actually decreased 9 minutes from two years ago)</a:t>
            </a:r>
          </a:p>
          <a:p>
            <a:pPr>
              <a:buClr>
                <a:schemeClr val="accent1">
                  <a:lumMod val="75000"/>
                </a:schemeClr>
              </a:buClr>
              <a:buFont typeface="Arial"/>
              <a:buChar char="•"/>
              <a:defRPr/>
            </a:pPr>
            <a:r>
              <a:rPr lang="en-US" altLang="en-US" sz="1400" b="0" dirty="0">
                <a:solidFill>
                  <a:schemeClr val="bg1"/>
                </a:solidFill>
              </a:rPr>
              <a:t>More than 3 billion users currently accessing Facebook through their mobile devices. </a:t>
            </a:r>
          </a:p>
          <a:p>
            <a:pPr>
              <a:buClr>
                <a:schemeClr val="accent1">
                  <a:lumMod val="75000"/>
                </a:schemeClr>
              </a:buClr>
              <a:buFont typeface="Arial"/>
              <a:buChar char="•"/>
              <a:defRPr/>
            </a:pPr>
            <a:r>
              <a:rPr lang="en-US" sz="1400" b="0" dirty="0">
                <a:solidFill>
                  <a:schemeClr val="bg1"/>
                </a:solidFill>
              </a:rPr>
              <a:t>Photo uploads total 350 million per day.</a:t>
            </a:r>
          </a:p>
          <a:p>
            <a:pPr>
              <a:buClr>
                <a:schemeClr val="accent1">
                  <a:lumMod val="75000"/>
                </a:schemeClr>
              </a:buClr>
              <a:buFont typeface="Arial"/>
              <a:buChar char="•"/>
              <a:defRPr/>
            </a:pPr>
            <a:r>
              <a:rPr lang="en-US" sz="1400" b="0" dirty="0">
                <a:solidFill>
                  <a:schemeClr val="bg1"/>
                </a:solidFill>
              </a:rPr>
              <a:t>There are 150 million fake profiles (may be higher due to AI) </a:t>
            </a:r>
            <a:endParaRPr lang="en-US" altLang="en-US" sz="1400" b="0" dirty="0">
              <a:solidFill>
                <a:schemeClr val="bg1"/>
              </a:solidFill>
            </a:endParaRPr>
          </a:p>
          <a:p>
            <a:pPr marL="0" indent="0">
              <a:buNone/>
            </a:pPr>
            <a:endParaRPr lang="en-US" dirty="0">
              <a:solidFill>
                <a:schemeClr val="accent1"/>
              </a:solidFill>
            </a:endParaRPr>
          </a:p>
        </p:txBody>
      </p:sp>
    </p:spTree>
    <p:extLst>
      <p:ext uri="{BB962C8B-B14F-4D97-AF65-F5344CB8AC3E}">
        <p14:creationId xmlns:p14="http://schemas.microsoft.com/office/powerpoint/2010/main" val="3713506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90D7B305-92B2-770A-9F04-8C4C85BDDC63}"/>
              </a:ext>
            </a:extLst>
          </p:cNvPr>
          <p:cNvSpPr>
            <a:spLocks noGrp="1" noChangeArrowheads="1"/>
          </p:cNvSpPr>
          <p:nvPr>
            <p:ph type="title"/>
          </p:nvPr>
        </p:nvSpPr>
        <p:spPr/>
        <p:txBody>
          <a:bodyPr/>
          <a:lstStyle/>
          <a:p>
            <a:pPr eaLnBrk="1" hangingPunct="1"/>
            <a:r>
              <a:rPr lang="en-US" altLang="en-US" dirty="0">
                <a:ln>
                  <a:noFill/>
                </a:ln>
              </a:rPr>
              <a:t>X, Instagram and TikTok</a:t>
            </a:r>
          </a:p>
        </p:txBody>
      </p:sp>
      <p:sp>
        <p:nvSpPr>
          <p:cNvPr id="19459" name="Content Placeholder 2">
            <a:extLst>
              <a:ext uri="{FF2B5EF4-FFF2-40B4-BE49-F238E27FC236}">
                <a16:creationId xmlns:a16="http://schemas.microsoft.com/office/drawing/2014/main" id="{9B68F814-BB52-EC4B-7B19-B5373A423C51}"/>
              </a:ext>
            </a:extLst>
          </p:cNvPr>
          <p:cNvSpPr>
            <a:spLocks noGrp="1" noChangeArrowheads="1"/>
          </p:cNvSpPr>
          <p:nvPr>
            <p:ph idx="1"/>
          </p:nvPr>
        </p:nvSpPr>
        <p:spPr>
          <a:xfrm>
            <a:off x="2286000" y="2667000"/>
            <a:ext cx="6400800" cy="3332163"/>
          </a:xfrm>
        </p:spPr>
        <p:txBody>
          <a:bodyPr/>
          <a:lstStyle/>
          <a:p>
            <a:pPr eaLnBrk="1" hangingPunct="1"/>
            <a:r>
              <a:rPr lang="en-US" altLang="en-US" dirty="0"/>
              <a:t>X has 600 million subscribers</a:t>
            </a:r>
          </a:p>
          <a:p>
            <a:pPr eaLnBrk="1" hangingPunct="1"/>
            <a:r>
              <a:rPr lang="en-US" altLang="en-US" dirty="0"/>
              <a:t>Instagram has 3 billion users</a:t>
            </a:r>
          </a:p>
          <a:p>
            <a:pPr eaLnBrk="1" hangingPunct="1"/>
            <a:r>
              <a:rPr lang="en-US" altLang="en-US" dirty="0"/>
              <a:t>TikTok has 1.9 billion</a:t>
            </a:r>
          </a:p>
          <a:p>
            <a:pPr eaLnBrk="1" hangingPunct="1"/>
            <a:endParaRPr lang="en-US" altLang="en-US" dirty="0"/>
          </a:p>
          <a:p>
            <a:pPr eaLnBrk="1" hangingPunct="1">
              <a:buFont typeface="Georgia" panose="02040502050405020303" pitchFamily="18" charset="0"/>
              <a:buNone/>
            </a:pPr>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F1584-DCDC-0FB7-44BE-E5DFAB194C3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75D49E-376D-6195-39E1-1941CB0FFD6F}"/>
              </a:ext>
            </a:extLst>
          </p:cNvPr>
          <p:cNvSpPr>
            <a:spLocks noGrp="1"/>
          </p:cNvSpPr>
          <p:nvPr>
            <p:ph type="title"/>
          </p:nvPr>
        </p:nvSpPr>
        <p:spPr/>
        <p:txBody>
          <a:bodyPr/>
          <a:lstStyle/>
          <a:p>
            <a:r>
              <a:rPr lang="en-US" dirty="0"/>
              <a:t>Are Education Employees at Risk?</a:t>
            </a:r>
          </a:p>
        </p:txBody>
      </p:sp>
      <p:sp>
        <p:nvSpPr>
          <p:cNvPr id="7" name="Text Placeholder 6">
            <a:extLst>
              <a:ext uri="{FF2B5EF4-FFF2-40B4-BE49-F238E27FC236}">
                <a16:creationId xmlns:a16="http://schemas.microsoft.com/office/drawing/2014/main" id="{39978D4B-8953-28D1-6FD0-C2EBA18551C9}"/>
              </a:ext>
            </a:extLst>
          </p:cNvPr>
          <p:cNvSpPr>
            <a:spLocks noGrp="1"/>
          </p:cNvSpPr>
          <p:nvPr>
            <p:ph sz="quarter" idx="13"/>
          </p:nvPr>
        </p:nvSpPr>
        <p:spPr/>
        <p:txBody>
          <a:bodyPr>
            <a:normAutofit/>
          </a:bodyPr>
          <a:lstStyle/>
          <a:p>
            <a:pPr marL="0" indent="0">
              <a:buClr>
                <a:schemeClr val="accent1">
                  <a:lumMod val="75000"/>
                </a:schemeClr>
              </a:buClr>
              <a:buNone/>
              <a:defRPr/>
            </a:pPr>
            <a:r>
              <a:rPr lang="en-US" altLang="en-US" sz="2400" dirty="0"/>
              <a:t>While the First Amendment protects freedom of speech, school systems can discipline or even terminate employees for what they post on social media.</a:t>
            </a:r>
          </a:p>
          <a:p>
            <a:endParaRPr lang="en-US" dirty="0"/>
          </a:p>
        </p:txBody>
      </p:sp>
      <p:grpSp>
        <p:nvGrpSpPr>
          <p:cNvPr id="19" name="Group 18">
            <a:extLst>
              <a:ext uri="{FF2B5EF4-FFF2-40B4-BE49-F238E27FC236}">
                <a16:creationId xmlns:a16="http://schemas.microsoft.com/office/drawing/2014/main" id="{6821F152-0AE7-9AFB-4514-5AAC40564A93}"/>
              </a:ext>
              <a:ext uri="{C183D7F6-B498-43B3-948B-1728B52AA6E4}">
                <adec:decorative xmlns:adec="http://schemas.microsoft.com/office/drawing/2017/decorative" val="1"/>
              </a:ext>
            </a:extLst>
          </p:cNvPr>
          <p:cNvGrpSpPr>
            <a:grpSpLocks/>
          </p:cNvGrpSpPr>
          <p:nvPr/>
        </p:nvGrpSpPr>
        <p:grpSpPr bwMode="auto">
          <a:xfrm rot="16200000" flipV="1">
            <a:off x="0" y="3782349"/>
            <a:ext cx="2219420" cy="2219420"/>
            <a:chOff x="0" y="12289"/>
            <a:chExt cx="3550" cy="3551"/>
          </a:xfrm>
        </p:grpSpPr>
        <p:sp>
          <p:nvSpPr>
            <p:cNvPr id="20" name="Freeform 19">
              <a:extLst>
                <a:ext uri="{FF2B5EF4-FFF2-40B4-BE49-F238E27FC236}">
                  <a16:creationId xmlns:a16="http://schemas.microsoft.com/office/drawing/2014/main" id="{7A7994EB-AEF7-B87F-8EF6-10D4F1DF9F0F}"/>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sp>
          <p:nvSpPr>
            <p:cNvPr id="21" name="Freeform 20">
              <a:extLst>
                <a:ext uri="{FF2B5EF4-FFF2-40B4-BE49-F238E27FC236}">
                  <a16:creationId xmlns:a16="http://schemas.microsoft.com/office/drawing/2014/main" id="{A2FD3601-573D-5F64-1FFE-DB401227E936}"/>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sp>
          <p:nvSpPr>
            <p:cNvPr id="22" name="Freeform 21">
              <a:extLst>
                <a:ext uri="{FF2B5EF4-FFF2-40B4-BE49-F238E27FC236}">
                  <a16:creationId xmlns:a16="http://schemas.microsoft.com/office/drawing/2014/main" id="{90809236-9C9D-764F-082A-01E7256EFB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68580" tIns="34290" rIns="68580" bIns="34290" anchor="t" anchorCtr="0" upright="1">
              <a:noAutofit/>
            </a:bodyPr>
            <a:lstStyle/>
            <a:p>
              <a:pPr defTabSz="685800" eaLnBrk="1" fontAlgn="auto" hangingPunct="1">
                <a:spcBef>
                  <a:spcPts val="0"/>
                </a:spcBef>
                <a:spcAft>
                  <a:spcPts val="0"/>
                </a:spcAft>
              </a:pPr>
              <a:endParaRPr lang="en-US" sz="1350">
                <a:solidFill>
                  <a:srgbClr val="000000"/>
                </a:solidFill>
                <a:latin typeface="Aptos" panose="02110004020202020204"/>
                <a:cs typeface="+mn-cs"/>
              </a:endParaRPr>
            </a:p>
          </p:txBody>
        </p:sp>
      </p:grpSp>
    </p:spTree>
    <p:extLst>
      <p:ext uri="{BB962C8B-B14F-4D97-AF65-F5344CB8AC3E}">
        <p14:creationId xmlns:p14="http://schemas.microsoft.com/office/powerpoint/2010/main" val="3692835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C5B70C5-5C20-0E68-8A8B-7DCC61ABA875}"/>
              </a:ext>
            </a:extLst>
          </p:cNvPr>
          <p:cNvSpPr>
            <a:spLocks noGrp="1" noChangeArrowheads="1"/>
          </p:cNvSpPr>
          <p:nvPr>
            <p:ph type="title"/>
          </p:nvPr>
        </p:nvSpPr>
        <p:spPr>
          <a:xfrm>
            <a:off x="982663" y="457200"/>
            <a:ext cx="7704137" cy="762000"/>
          </a:xfrm>
        </p:spPr>
        <p:txBody>
          <a:bodyPr/>
          <a:lstStyle/>
          <a:p>
            <a:r>
              <a:rPr lang="en-US" altLang="en-US" dirty="0">
                <a:ln>
                  <a:noFill/>
                </a:ln>
              </a:rPr>
              <a:t>Ripped from the Headlines</a:t>
            </a:r>
          </a:p>
        </p:txBody>
      </p:sp>
      <p:sp>
        <p:nvSpPr>
          <p:cNvPr id="3" name="Content Placeholder 2">
            <a:extLst>
              <a:ext uri="{FF2B5EF4-FFF2-40B4-BE49-F238E27FC236}">
                <a16:creationId xmlns:a16="http://schemas.microsoft.com/office/drawing/2014/main" id="{5F8615AC-4F5B-9FAD-BC0D-35906B7DE5BB}"/>
              </a:ext>
            </a:extLst>
          </p:cNvPr>
          <p:cNvSpPr>
            <a:spLocks noGrp="1"/>
          </p:cNvSpPr>
          <p:nvPr>
            <p:ph idx="1"/>
          </p:nvPr>
        </p:nvSpPr>
        <p:spPr>
          <a:xfrm>
            <a:off x="1000951" y="1066800"/>
            <a:ext cx="7704667" cy="4724400"/>
          </a:xfrm>
        </p:spPr>
        <p:txBody>
          <a:bodyPr/>
          <a:lstStyle/>
          <a:p>
            <a:pPr>
              <a:defRPr/>
            </a:pPr>
            <a:r>
              <a:rPr lang="en-US" sz="1400" b="1" dirty="0">
                <a:solidFill>
                  <a:srgbClr val="292929"/>
                </a:solidFill>
                <a:latin typeface="georgia" panose="02040502050405020303" pitchFamily="18" charset="0"/>
              </a:rPr>
              <a:t>Background</a:t>
            </a:r>
          </a:p>
          <a:p>
            <a:pPr>
              <a:defRPr/>
            </a:pPr>
            <a:r>
              <a:rPr lang="en-US" sz="1400" dirty="0">
                <a:solidFill>
                  <a:srgbClr val="292929"/>
                </a:solidFill>
                <a:highlight>
                  <a:srgbClr val="000000"/>
                </a:highlight>
                <a:latin typeface="georgia" panose="02040502050405020303" pitchFamily="18" charset="0"/>
              </a:rPr>
              <a:t>Rebecca</a:t>
            </a:r>
            <a:r>
              <a:rPr lang="en-US" sz="1400" dirty="0">
                <a:solidFill>
                  <a:srgbClr val="292929"/>
                </a:solidFill>
                <a:latin typeface="georgia" panose="02040502050405020303" pitchFamily="18" charset="0"/>
              </a:rPr>
              <a:t> </a:t>
            </a:r>
            <a:r>
              <a:rPr lang="en-US" sz="1400" dirty="0">
                <a:solidFill>
                  <a:srgbClr val="292929"/>
                </a:solidFill>
                <a:highlight>
                  <a:srgbClr val="000000"/>
                </a:highlight>
                <a:latin typeface="georgia" panose="02040502050405020303" pitchFamily="18" charset="0"/>
              </a:rPr>
              <a:t>Krall</a:t>
            </a:r>
            <a:r>
              <a:rPr lang="en-US" sz="1400" dirty="0">
                <a:solidFill>
                  <a:srgbClr val="292929"/>
                </a:solidFill>
                <a:latin typeface="georgia" panose="02040502050405020303" pitchFamily="18" charset="0"/>
              </a:rPr>
              <a:t> was employed as a teacher by the </a:t>
            </a:r>
            <a:r>
              <a:rPr lang="en-US" sz="1400" dirty="0">
                <a:solidFill>
                  <a:srgbClr val="292929"/>
                </a:solidFill>
                <a:highlight>
                  <a:srgbClr val="000000"/>
                </a:highlight>
                <a:latin typeface="georgia" panose="02040502050405020303" pitchFamily="18" charset="0"/>
              </a:rPr>
              <a:t>Milton</a:t>
            </a:r>
            <a:r>
              <a:rPr lang="en-US" sz="1400" dirty="0">
                <a:solidFill>
                  <a:srgbClr val="292929"/>
                </a:solidFill>
                <a:latin typeface="georgia" panose="02040502050405020303" pitchFamily="18" charset="0"/>
              </a:rPr>
              <a:t> Area School District. Over a three-month period,</a:t>
            </a:r>
            <a:r>
              <a:rPr lang="en-US" sz="1400" dirty="0">
                <a:solidFill>
                  <a:srgbClr val="292929"/>
                </a:solidFill>
                <a:highlight>
                  <a:srgbClr val="000000"/>
                </a:highlight>
                <a:latin typeface="georgia" panose="02040502050405020303" pitchFamily="18" charset="0"/>
              </a:rPr>
              <a:t> Krall </a:t>
            </a:r>
            <a:r>
              <a:rPr lang="en-US" sz="1400" dirty="0">
                <a:solidFill>
                  <a:srgbClr val="292929"/>
                </a:solidFill>
                <a:highlight>
                  <a:srgbClr val="FFFF00"/>
                </a:highlight>
                <a:latin typeface="georgia" panose="02040502050405020303" pitchFamily="18" charset="0"/>
              </a:rPr>
              <a:t>posted 13 videos to the social media platform, TikTok, of herself lip-syncing the lyrics to certain popular songs that included profanity, including one that was recorded while she was in her classroom. </a:t>
            </a:r>
            <a:r>
              <a:rPr lang="en-US" sz="1400" dirty="0">
                <a:solidFill>
                  <a:srgbClr val="292929"/>
                </a:solidFill>
                <a:latin typeface="georgia" panose="02040502050405020303" pitchFamily="18" charset="0"/>
              </a:rPr>
              <a:t>Among the songs in </a:t>
            </a:r>
            <a:r>
              <a:rPr lang="en-US" sz="1400" dirty="0">
                <a:solidFill>
                  <a:srgbClr val="292929"/>
                </a:solidFill>
                <a:highlight>
                  <a:srgbClr val="000000"/>
                </a:highlight>
                <a:latin typeface="georgia" panose="02040502050405020303" pitchFamily="18" charset="0"/>
              </a:rPr>
              <a:t>Krall’</a:t>
            </a:r>
            <a:r>
              <a:rPr lang="en-US" sz="1400" dirty="0">
                <a:solidFill>
                  <a:srgbClr val="292929"/>
                </a:solidFill>
                <a:latin typeface="georgia" panose="02040502050405020303" pitchFamily="18" charset="0"/>
              </a:rPr>
              <a:t>s videos were “Because I Got High” by Afroman and “WAP” (an acronym for a slang sexual phrase) by Cardi B. The latter song includes lyrics that reference “whores in the house,” describe oral sex and aggressive intercourse, and allude to drug and alcohol use. She utilized hashtags on her posts that incorporated profanity. One video included </a:t>
            </a:r>
            <a:r>
              <a:rPr lang="en-US" sz="1400" dirty="0">
                <a:solidFill>
                  <a:srgbClr val="292929"/>
                </a:solidFill>
                <a:highlight>
                  <a:srgbClr val="000000"/>
                </a:highlight>
                <a:latin typeface="georgia" panose="02040502050405020303" pitchFamily="18" charset="0"/>
              </a:rPr>
              <a:t>Krall</a:t>
            </a:r>
            <a:r>
              <a:rPr lang="en-US" sz="1400" dirty="0">
                <a:solidFill>
                  <a:srgbClr val="292929"/>
                </a:solidFill>
                <a:latin typeface="georgia" panose="02040502050405020303" pitchFamily="18" charset="0"/>
              </a:rPr>
              <a:t> stating, “you should give a f— but only about </a:t>
            </a:r>
            <a:r>
              <a:rPr lang="en-US" sz="1400" dirty="0" err="1">
                <a:solidFill>
                  <a:srgbClr val="292929"/>
                </a:solidFill>
                <a:latin typeface="georgia" panose="02040502050405020303" pitchFamily="18" charset="0"/>
              </a:rPr>
              <a:t>sh</a:t>
            </a:r>
            <a:r>
              <a:rPr lang="en-US" sz="1400" dirty="0">
                <a:solidFill>
                  <a:srgbClr val="292929"/>
                </a:solidFill>
                <a:latin typeface="georgia" panose="02040502050405020303" pitchFamily="18" charset="0"/>
              </a:rPr>
              <a:t>– that sets your soul on fire.” In others, she lip-synced several iterations of “bitch,” “bad bitch,” “I don’t give a </a:t>
            </a:r>
            <a:r>
              <a:rPr lang="en-US" sz="1400" dirty="0" err="1">
                <a:solidFill>
                  <a:srgbClr val="292929"/>
                </a:solidFill>
                <a:latin typeface="georgia" panose="02040502050405020303" pitchFamily="18" charset="0"/>
              </a:rPr>
              <a:t>sh</a:t>
            </a:r>
            <a:r>
              <a:rPr lang="en-US" sz="1400" dirty="0">
                <a:solidFill>
                  <a:srgbClr val="292929"/>
                </a:solidFill>
                <a:latin typeface="georgia" panose="02040502050405020303" pitchFamily="18" charset="0"/>
              </a:rPr>
              <a:t>–,” and “hot as “</a:t>
            </a:r>
            <a:r>
              <a:rPr lang="en-US" sz="1400" dirty="0" err="1">
                <a:solidFill>
                  <a:srgbClr val="292929"/>
                </a:solidFill>
                <a:latin typeface="georgia" panose="02040502050405020303" pitchFamily="18" charset="0"/>
              </a:rPr>
              <a:t>sh</a:t>
            </a:r>
            <a:r>
              <a:rPr lang="en-US" sz="1400" dirty="0">
                <a:solidFill>
                  <a:srgbClr val="292929"/>
                </a:solidFill>
                <a:latin typeface="georgia" panose="02040502050405020303" pitchFamily="18" charset="0"/>
              </a:rPr>
              <a:t>–.” There were references to explicit sexual subject matters such as “my man is so loyal he watches porn with no women in it” and “one thing every woman wants starts with a ‘P’ and ends with an ‘S’ – Pockets.” Some of the videos depicted alcohol or drug use and included hashtags such as #daydrinkingmoms, #nightdrinking, #areyoudrunk, #cheerstothat, and #wineme and displayed items commonly associated with drinking and glorifying alcohol consumption.</a:t>
            </a:r>
          </a:p>
          <a:p>
            <a:pPr>
              <a:defRPr/>
            </a:pPr>
            <a:r>
              <a:rPr lang="en-US" sz="1400" dirty="0">
                <a:solidFill>
                  <a:srgbClr val="292929"/>
                </a:solidFill>
                <a:highlight>
                  <a:srgbClr val="000000"/>
                </a:highlight>
                <a:latin typeface="georgia" panose="02040502050405020303" pitchFamily="18" charset="0"/>
              </a:rPr>
              <a:t>Krall </a:t>
            </a:r>
            <a:r>
              <a:rPr lang="en-US" sz="1400" dirty="0">
                <a:solidFill>
                  <a:srgbClr val="292929"/>
                </a:solidFill>
                <a:highlight>
                  <a:srgbClr val="FFFF00"/>
                </a:highlight>
                <a:latin typeface="georgia" panose="02040502050405020303" pitchFamily="18" charset="0"/>
              </a:rPr>
              <a:t>maintained her TikTok account as a public profile, meaning that the content was available to the general public</a:t>
            </a:r>
            <a:r>
              <a:rPr lang="en-US" sz="1400" dirty="0">
                <a:solidFill>
                  <a:srgbClr val="292929"/>
                </a:solidFill>
                <a:latin typeface="georgia" panose="02040502050405020303" pitchFamily="18" charset="0"/>
              </a:rPr>
              <a:t>. Although TikTok has a privacy setting and child-lock settings, </a:t>
            </a:r>
            <a:r>
              <a:rPr lang="en-US" sz="1400" dirty="0">
                <a:solidFill>
                  <a:srgbClr val="292929"/>
                </a:solidFill>
                <a:highlight>
                  <a:srgbClr val="000000"/>
                </a:highlight>
                <a:latin typeface="georgia" panose="02040502050405020303" pitchFamily="18" charset="0"/>
              </a:rPr>
              <a:t>Krall </a:t>
            </a:r>
            <a:r>
              <a:rPr lang="en-US" sz="1400" dirty="0">
                <a:solidFill>
                  <a:srgbClr val="292929"/>
                </a:solidFill>
                <a:latin typeface="georgia" panose="02040502050405020303" pitchFamily="18" charset="0"/>
              </a:rPr>
              <a:t>allowed her profile and content to be public because she was marketing a nutritional supplement through the account. One of </a:t>
            </a:r>
            <a:r>
              <a:rPr lang="en-US" sz="1400" dirty="0">
                <a:solidFill>
                  <a:srgbClr val="292929"/>
                </a:solidFill>
                <a:highlight>
                  <a:srgbClr val="000000"/>
                </a:highlight>
                <a:latin typeface="georgia" panose="02040502050405020303" pitchFamily="18" charset="0"/>
              </a:rPr>
              <a:t>Krall’s</a:t>
            </a:r>
            <a:r>
              <a:rPr lang="en-US" sz="1400" dirty="0">
                <a:solidFill>
                  <a:srgbClr val="292929"/>
                </a:solidFill>
                <a:latin typeface="georgia" panose="02040502050405020303" pitchFamily="18" charset="0"/>
              </a:rPr>
              <a:t> students approached her during the lunch period, stated that he had viewed one of </a:t>
            </a:r>
            <a:r>
              <a:rPr lang="en-US" sz="1400" dirty="0">
                <a:solidFill>
                  <a:srgbClr val="292929"/>
                </a:solidFill>
                <a:highlight>
                  <a:srgbClr val="000000"/>
                </a:highlight>
                <a:latin typeface="georgia" panose="02040502050405020303" pitchFamily="18" charset="0"/>
              </a:rPr>
              <a:t>Krall’s</a:t>
            </a:r>
            <a:r>
              <a:rPr lang="en-US" sz="1400" dirty="0">
                <a:solidFill>
                  <a:srgbClr val="292929"/>
                </a:solidFill>
                <a:latin typeface="georgia" panose="02040502050405020303" pitchFamily="18" charset="0"/>
              </a:rPr>
              <a:t> videos, and referenced the content of that video to </a:t>
            </a:r>
            <a:r>
              <a:rPr lang="en-US" sz="1400" dirty="0" err="1">
                <a:solidFill>
                  <a:srgbClr val="292929"/>
                </a:solidFill>
                <a:highlight>
                  <a:srgbClr val="000000"/>
                </a:highlight>
                <a:latin typeface="georgia" panose="02040502050405020303" pitchFamily="18" charset="0"/>
              </a:rPr>
              <a:t>K.rall</a:t>
            </a:r>
            <a:r>
              <a:rPr lang="en-US" sz="1400" dirty="0">
                <a:solidFill>
                  <a:srgbClr val="292929"/>
                </a:solidFill>
                <a:highlight>
                  <a:srgbClr val="000000"/>
                </a:highlight>
                <a:latin typeface="georgia" panose="02040502050405020303" pitchFamily="18" charset="0"/>
              </a:rPr>
              <a:t> </a:t>
            </a:r>
            <a:r>
              <a:rPr lang="en-US" sz="1400" dirty="0">
                <a:solidFill>
                  <a:srgbClr val="292929"/>
                </a:solidFill>
                <a:latin typeface="georgia" panose="02040502050405020303" pitchFamily="18" charset="0"/>
              </a:rPr>
              <a:t>There was no evidence that </a:t>
            </a:r>
            <a:r>
              <a:rPr lang="en-US" sz="1400" dirty="0">
                <a:solidFill>
                  <a:srgbClr val="292929"/>
                </a:solidFill>
                <a:highlight>
                  <a:srgbClr val="000000"/>
                </a:highlight>
                <a:latin typeface="georgia" panose="02040502050405020303" pitchFamily="18" charset="0"/>
              </a:rPr>
              <a:t>Krall </a:t>
            </a:r>
            <a:r>
              <a:rPr lang="en-US" sz="1400" dirty="0">
                <a:solidFill>
                  <a:srgbClr val="292929"/>
                </a:solidFill>
                <a:latin typeface="georgia" panose="02040502050405020303" pitchFamily="18" charset="0"/>
              </a:rPr>
              <a:t>had communicated with her students about her account or that there was any disruption in her classroom.</a:t>
            </a:r>
          </a:p>
          <a:p>
            <a:pPr>
              <a:defRPr/>
            </a:pPr>
            <a:endParaRPr lang="en-US" dirty="0"/>
          </a:p>
        </p:txBody>
      </p:sp>
    </p:spTree>
  </p:cSld>
  <p:clrMapOvr>
    <a:masterClrMapping/>
  </p:clrMapOvr>
</p:sld>
</file>

<file path=ppt/theme/theme1.xml><?xml version="1.0" encoding="utf-8"?>
<a:theme xmlns:a="http://schemas.openxmlformats.org/drawingml/2006/main" name="Radial">
  <a:themeElements>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Rad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adial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Radial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Radial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Radial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Radial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Radial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Radial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Radial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Radial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Radial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8C04D934-8633-429D-AC08-3DC57B742764}" vid="{2E6AAC74-339F-4E04-820C-9E362DA623E6}"/>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14656</TotalTime>
  <Words>1720</Words>
  <Application>Microsoft Office PowerPoint</Application>
  <PresentationFormat>On-screen Show (4:3)</PresentationFormat>
  <Paragraphs>126</Paragraphs>
  <Slides>21</Slides>
  <Notes>12</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21</vt:i4>
      </vt:variant>
    </vt:vector>
  </HeadingPairs>
  <TitlesOfParts>
    <vt:vector size="34" baseType="lpstr">
      <vt:lpstr>Aptos</vt:lpstr>
      <vt:lpstr>Arial</vt:lpstr>
      <vt:lpstr>Arial Black</vt:lpstr>
      <vt:lpstr>Calibri</vt:lpstr>
      <vt:lpstr>Franklin Gothic Book</vt:lpstr>
      <vt:lpstr>Franklin Gothic Demi</vt:lpstr>
      <vt:lpstr>georgia</vt:lpstr>
      <vt:lpstr>georgia</vt:lpstr>
      <vt:lpstr>Times New Roman</vt:lpstr>
      <vt:lpstr>Wingdings</vt:lpstr>
      <vt:lpstr>Wingdings 2</vt:lpstr>
      <vt:lpstr>Radial</vt:lpstr>
      <vt:lpstr>Theme1</vt:lpstr>
      <vt:lpstr>Education Employees: Using Caution on Social Media</vt:lpstr>
      <vt:lpstr>Modern Technology &amp; Social Media</vt:lpstr>
      <vt:lpstr>Drawbacks for Educators</vt:lpstr>
      <vt:lpstr>Social Networking Explodes in Popularity</vt:lpstr>
      <vt:lpstr>Our favorite time suck</vt:lpstr>
      <vt:lpstr>Facebook</vt:lpstr>
      <vt:lpstr>X, Instagram and TikTok</vt:lpstr>
      <vt:lpstr>Are Education Employees at Risk?</vt:lpstr>
      <vt:lpstr>Ripped from the Headlines</vt:lpstr>
      <vt:lpstr>Ripped from the Headlines</vt:lpstr>
      <vt:lpstr>Ripped From the Headlines</vt:lpstr>
      <vt:lpstr>Ripped From the Headlines</vt:lpstr>
      <vt:lpstr>And here in West Virginia…</vt:lpstr>
      <vt:lpstr>Are Education Employees at Risk?</vt:lpstr>
      <vt:lpstr>Are Education Employees at Risk?</vt:lpstr>
      <vt:lpstr>How to Limit the Risk</vt:lpstr>
      <vt:lpstr>How to Limit the Risk</vt:lpstr>
      <vt:lpstr>How to Limit the Risk</vt:lpstr>
      <vt:lpstr>How to Limit the Risk</vt:lpstr>
      <vt:lpstr>How to Limit the Risk</vt:lpstr>
      <vt:lpstr>QUESTIONS? </vt:lpstr>
    </vt:vector>
  </TitlesOfParts>
  <Company>AFTWV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Technology &amp; Teachers</dc:title>
  <dc:creator>JWood</dc:creator>
  <cp:lastModifiedBy>Jennifer  Wood</cp:lastModifiedBy>
  <cp:revision>250</cp:revision>
  <cp:lastPrinted>2022-10-06T15:15:05Z</cp:lastPrinted>
  <dcterms:created xsi:type="dcterms:W3CDTF">2010-09-14T16:49:34Z</dcterms:created>
  <dcterms:modified xsi:type="dcterms:W3CDTF">2026-06-12T20:02:57Z</dcterms:modified>
</cp:coreProperties>
</file>