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40" r:id="rId4"/>
  </p:sldMasterIdLst>
  <p:notesMasterIdLst>
    <p:notesMasterId r:id="rId62"/>
  </p:notesMasterIdLst>
  <p:handoutMasterIdLst>
    <p:handoutMasterId r:id="rId63"/>
  </p:handoutMasterIdLst>
  <p:sldIdLst>
    <p:sldId id="256" r:id="rId5"/>
    <p:sldId id="273" r:id="rId6"/>
    <p:sldId id="541" r:id="rId7"/>
    <p:sldId id="274" r:id="rId8"/>
    <p:sldId id="518" r:id="rId9"/>
    <p:sldId id="275" r:id="rId10"/>
    <p:sldId id="276" r:id="rId11"/>
    <p:sldId id="463" r:id="rId12"/>
    <p:sldId id="464" r:id="rId13"/>
    <p:sldId id="526" r:id="rId14"/>
    <p:sldId id="527" r:id="rId15"/>
    <p:sldId id="528" r:id="rId16"/>
    <p:sldId id="521" r:id="rId17"/>
    <p:sldId id="522" r:id="rId18"/>
    <p:sldId id="523" r:id="rId19"/>
    <p:sldId id="524" r:id="rId20"/>
    <p:sldId id="525" r:id="rId21"/>
    <p:sldId id="529" r:id="rId22"/>
    <p:sldId id="471" r:id="rId23"/>
    <p:sldId id="472" r:id="rId24"/>
    <p:sldId id="473" r:id="rId25"/>
    <p:sldId id="542" r:id="rId26"/>
    <p:sldId id="477" r:id="rId27"/>
    <p:sldId id="478" r:id="rId28"/>
    <p:sldId id="484" r:id="rId29"/>
    <p:sldId id="492" r:id="rId30"/>
    <p:sldId id="493" r:id="rId31"/>
    <p:sldId id="517" r:id="rId32"/>
    <p:sldId id="459" r:id="rId33"/>
    <p:sldId id="460" r:id="rId34"/>
    <p:sldId id="458" r:id="rId35"/>
    <p:sldId id="461" r:id="rId36"/>
    <p:sldId id="462" r:id="rId37"/>
    <p:sldId id="496" r:id="rId38"/>
    <p:sldId id="497" r:id="rId39"/>
    <p:sldId id="262" r:id="rId40"/>
    <p:sldId id="498" r:id="rId41"/>
    <p:sldId id="499" r:id="rId42"/>
    <p:sldId id="500" r:id="rId43"/>
    <p:sldId id="501" r:id="rId44"/>
    <p:sldId id="530" r:id="rId45"/>
    <p:sldId id="533" r:id="rId46"/>
    <p:sldId id="537" r:id="rId47"/>
    <p:sldId id="538" r:id="rId48"/>
    <p:sldId id="539" r:id="rId49"/>
    <p:sldId id="540" r:id="rId50"/>
    <p:sldId id="502" r:id="rId51"/>
    <p:sldId id="516" r:id="rId52"/>
    <p:sldId id="505" r:id="rId53"/>
    <p:sldId id="506" r:id="rId54"/>
    <p:sldId id="507" r:id="rId55"/>
    <p:sldId id="508" r:id="rId56"/>
    <p:sldId id="509" r:id="rId57"/>
    <p:sldId id="519" r:id="rId58"/>
    <p:sldId id="503" r:id="rId59"/>
    <p:sldId id="510" r:id="rId60"/>
    <p:sldId id="544"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37D9FA-300F-4FC6-853E-79A451F59F10}" v="27" dt="2026-06-24T01:01:14.3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80" y="54"/>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Brown" userId="53af3d18-958d-49d1-9c59-bb0d1496ed5a" providerId="ADAL" clId="{911A9A02-414E-4708-A67F-E7314A83888B}"/>
    <pc:docChg chg="undo redo custSel addSld delSld modSld sldOrd">
      <pc:chgData name="Brian Brown" userId="53af3d18-958d-49d1-9c59-bb0d1496ed5a" providerId="ADAL" clId="{911A9A02-414E-4708-A67F-E7314A83888B}" dt="2026-06-24T01:01:58.593" v="7405" actId="47"/>
      <pc:docMkLst>
        <pc:docMk/>
      </pc:docMkLst>
      <pc:sldChg chg="modSp mod">
        <pc:chgData name="Brian Brown" userId="53af3d18-958d-49d1-9c59-bb0d1496ed5a" providerId="ADAL" clId="{911A9A02-414E-4708-A67F-E7314A83888B}" dt="2026-06-11T20:30:17.260" v="5927" actId="20577"/>
        <pc:sldMkLst>
          <pc:docMk/>
          <pc:sldMk cId="306700942" sldId="256"/>
        </pc:sldMkLst>
        <pc:spChg chg="mod">
          <ac:chgData name="Brian Brown" userId="53af3d18-958d-49d1-9c59-bb0d1496ed5a" providerId="ADAL" clId="{911A9A02-414E-4708-A67F-E7314A83888B}" dt="2026-06-11T20:30:17.260" v="5927" actId="20577"/>
          <ac:spMkLst>
            <pc:docMk/>
            <pc:sldMk cId="306700942" sldId="256"/>
            <ac:spMk id="2" creationId="{1129B41E-FC51-4047-9C2D-7FA6782DAFEB}"/>
          </ac:spMkLst>
        </pc:spChg>
      </pc:sldChg>
      <pc:sldChg chg="modSp mod ord">
        <pc:chgData name="Brian Brown" userId="53af3d18-958d-49d1-9c59-bb0d1496ed5a" providerId="ADAL" clId="{911A9A02-414E-4708-A67F-E7314A83888B}" dt="2026-06-24T00:04:42.364" v="6239"/>
        <pc:sldMkLst>
          <pc:docMk/>
          <pc:sldMk cId="564842545" sldId="273"/>
        </pc:sldMkLst>
        <pc:spChg chg="mod">
          <ac:chgData name="Brian Brown" userId="53af3d18-958d-49d1-9c59-bb0d1496ed5a" providerId="ADAL" clId="{911A9A02-414E-4708-A67F-E7314A83888B}" dt="2026-06-11T20:12:03.330" v="5917" actId="14100"/>
          <ac:spMkLst>
            <pc:docMk/>
            <pc:sldMk cId="564842545" sldId="273"/>
            <ac:spMk id="3" creationId="{3318380A-A4FB-52B3-143C-116DF56788C6}"/>
          </ac:spMkLst>
        </pc:spChg>
      </pc:sldChg>
      <pc:sldChg chg="addSp delSp modSp mod">
        <pc:chgData name="Brian Brown" userId="53af3d18-958d-49d1-9c59-bb0d1496ed5a" providerId="ADAL" clId="{911A9A02-414E-4708-A67F-E7314A83888B}" dt="2026-06-10T17:01:49.856" v="4357" actId="14100"/>
        <pc:sldMkLst>
          <pc:docMk/>
          <pc:sldMk cId="3663613812" sldId="503"/>
        </pc:sldMkLst>
        <pc:picChg chg="add mod ord">
          <ac:chgData name="Brian Brown" userId="53af3d18-958d-49d1-9c59-bb0d1496ed5a" providerId="ADAL" clId="{911A9A02-414E-4708-A67F-E7314A83888B}" dt="2026-06-10T17:01:49.856" v="4357" actId="14100"/>
          <ac:picMkLst>
            <pc:docMk/>
            <pc:sldMk cId="3663613812" sldId="503"/>
            <ac:picMk id="8" creationId="{1B6E456D-D9BE-5DED-B7C1-A36E9964F822}"/>
          </ac:picMkLst>
        </pc:picChg>
      </pc:sldChg>
      <pc:sldChg chg="addSp delSp modSp mod">
        <pc:chgData name="Brian Brown" userId="53af3d18-958d-49d1-9c59-bb0d1496ed5a" providerId="ADAL" clId="{911A9A02-414E-4708-A67F-E7314A83888B}" dt="2026-06-10T17:22:23.640" v="4368" actId="14100"/>
        <pc:sldMkLst>
          <pc:docMk/>
          <pc:sldMk cId="2921149042" sldId="509"/>
        </pc:sldMkLst>
        <pc:picChg chg="add mod ord">
          <ac:chgData name="Brian Brown" userId="53af3d18-958d-49d1-9c59-bb0d1496ed5a" providerId="ADAL" clId="{911A9A02-414E-4708-A67F-E7314A83888B}" dt="2026-06-10T17:22:23.640" v="4368" actId="14100"/>
          <ac:picMkLst>
            <pc:docMk/>
            <pc:sldMk cId="2921149042" sldId="509"/>
            <ac:picMk id="9" creationId="{9AFE653A-8B05-87E1-0AAC-1EA74C3DAD3B}"/>
          </ac:picMkLst>
        </pc:picChg>
      </pc:sldChg>
      <pc:sldChg chg="addSp delSp modSp add del mod">
        <pc:chgData name="Brian Brown" userId="53af3d18-958d-49d1-9c59-bb0d1496ed5a" providerId="ADAL" clId="{911A9A02-414E-4708-A67F-E7314A83888B}" dt="2026-06-24T01:01:53.694" v="7404" actId="47"/>
        <pc:sldMkLst>
          <pc:docMk/>
          <pc:sldMk cId="1018432042" sldId="511"/>
        </pc:sldMkLst>
        <pc:spChg chg="add del mod">
          <ac:chgData name="Brian Brown" userId="53af3d18-958d-49d1-9c59-bb0d1496ed5a" providerId="ADAL" clId="{911A9A02-414E-4708-A67F-E7314A83888B}" dt="2026-06-24T00:06:39.760" v="6241"/>
          <ac:spMkLst>
            <pc:docMk/>
            <pc:sldMk cId="1018432042" sldId="511"/>
            <ac:spMk id="5" creationId="{330D1FC9-D97A-4CF7-1C84-DD27049DD899}"/>
          </ac:spMkLst>
        </pc:spChg>
        <pc:spChg chg="add del mod">
          <ac:chgData name="Brian Brown" userId="53af3d18-958d-49d1-9c59-bb0d1496ed5a" providerId="ADAL" clId="{911A9A02-414E-4708-A67F-E7314A83888B}" dt="2026-06-23T23:59:34.438" v="6181" actId="478"/>
          <ac:spMkLst>
            <pc:docMk/>
            <pc:sldMk cId="1018432042" sldId="511"/>
            <ac:spMk id="7" creationId="{23EDA5FA-1C2C-B292-385B-11E0E85BF1C5}"/>
          </ac:spMkLst>
        </pc:spChg>
        <pc:spChg chg="add del mod">
          <ac:chgData name="Brian Brown" userId="53af3d18-958d-49d1-9c59-bb0d1496ed5a" providerId="ADAL" clId="{911A9A02-414E-4708-A67F-E7314A83888B}" dt="2026-06-23T23:56:17.404" v="6171" actId="21"/>
          <ac:spMkLst>
            <pc:docMk/>
            <pc:sldMk cId="1018432042" sldId="511"/>
            <ac:spMk id="7" creationId="{75C492DB-90AC-B535-B278-37B6B9B7FA4B}"/>
          </ac:spMkLst>
        </pc:spChg>
        <pc:spChg chg="add del mod">
          <ac:chgData name="Brian Brown" userId="53af3d18-958d-49d1-9c59-bb0d1496ed5a" providerId="ADAL" clId="{911A9A02-414E-4708-A67F-E7314A83888B}" dt="2026-06-23T23:56:30.187" v="6174" actId="21"/>
          <ac:spMkLst>
            <pc:docMk/>
            <pc:sldMk cId="1018432042" sldId="511"/>
            <ac:spMk id="9" creationId="{61CA3BF7-F65A-4B3D-F901-EB07A3447988}"/>
          </ac:spMkLst>
        </pc:spChg>
        <pc:spChg chg="add del mod">
          <ac:chgData name="Brian Brown" userId="53af3d18-958d-49d1-9c59-bb0d1496ed5a" providerId="ADAL" clId="{911A9A02-414E-4708-A67F-E7314A83888B}" dt="2026-06-24T00:07:44.570" v="6256" actId="5793"/>
          <ac:spMkLst>
            <pc:docMk/>
            <pc:sldMk cId="1018432042" sldId="511"/>
            <ac:spMk id="9" creationId="{76441B5C-C1DB-FEEA-BB8F-C56DD9705446}"/>
          </ac:spMkLst>
        </pc:spChg>
        <pc:spChg chg="add del mod">
          <ac:chgData name="Brian Brown" userId="53af3d18-958d-49d1-9c59-bb0d1496ed5a" providerId="ADAL" clId="{911A9A02-414E-4708-A67F-E7314A83888B}" dt="2026-06-24T00:00:50.096" v="6183"/>
          <ac:spMkLst>
            <pc:docMk/>
            <pc:sldMk cId="1018432042" sldId="511"/>
            <ac:spMk id="9" creationId="{BEC3ECC5-7F60-99A9-2C46-1E7BD5C6C9B6}"/>
          </ac:spMkLst>
        </pc:spChg>
        <pc:spChg chg="add del mod">
          <ac:chgData name="Brian Brown" userId="53af3d18-958d-49d1-9c59-bb0d1496ed5a" providerId="ADAL" clId="{911A9A02-414E-4708-A67F-E7314A83888B}" dt="2026-06-23T23:56:43.787" v="6176" actId="478"/>
          <ac:spMkLst>
            <pc:docMk/>
            <pc:sldMk cId="1018432042" sldId="511"/>
            <ac:spMk id="11" creationId="{A7F000C3-E129-6EF6-16AB-E143DFB4CF26}"/>
          </ac:spMkLst>
        </pc:spChg>
        <pc:spChg chg="del mod">
          <ac:chgData name="Brian Brown" userId="53af3d18-958d-49d1-9c59-bb0d1496ed5a" providerId="ADAL" clId="{911A9A02-414E-4708-A67F-E7314A83888B}" dt="2026-06-24T00:55:08.390" v="7332" actId="20578"/>
          <ac:spMkLst>
            <pc:docMk/>
            <pc:sldMk cId="1018432042" sldId="511"/>
            <ac:spMk id="12" creationId="{653FC085-7ADE-10ED-59CB-1A53A6D698C5}"/>
          </ac:spMkLst>
        </pc:spChg>
        <pc:picChg chg="add mod">
          <ac:chgData name="Brian Brown" userId="53af3d18-958d-49d1-9c59-bb0d1496ed5a" providerId="ADAL" clId="{911A9A02-414E-4708-A67F-E7314A83888B}" dt="2026-06-24T01:01:20.876" v="7402" actId="1076"/>
          <ac:picMkLst>
            <pc:docMk/>
            <pc:sldMk cId="1018432042" sldId="511"/>
            <ac:picMk id="3" creationId="{C1403F31-3994-1864-7DCF-4CD6693A9F7F}"/>
          </ac:picMkLst>
        </pc:picChg>
        <pc:picChg chg="add del mod">
          <ac:chgData name="Brian Brown" userId="53af3d18-958d-49d1-9c59-bb0d1496ed5a" providerId="ADAL" clId="{911A9A02-414E-4708-A67F-E7314A83888B}" dt="2026-06-24T01:01:24.922" v="7403" actId="1076"/>
          <ac:picMkLst>
            <pc:docMk/>
            <pc:sldMk cId="1018432042" sldId="511"/>
            <ac:picMk id="5" creationId="{946F5F28-D796-A2FE-E622-42AFEB1DF4F4}"/>
          </ac:picMkLst>
        </pc:picChg>
        <pc:picChg chg="mod">
          <ac:chgData name="Brian Brown" userId="53af3d18-958d-49d1-9c59-bb0d1496ed5a" providerId="ADAL" clId="{911A9A02-414E-4708-A67F-E7314A83888B}" dt="2026-06-24T00:07:55.271" v="6258" actId="1076"/>
          <ac:picMkLst>
            <pc:docMk/>
            <pc:sldMk cId="1018432042" sldId="511"/>
            <ac:picMk id="6" creationId="{A8766EDB-B2E6-5E4B-3A48-56FBF2F5C713}"/>
          </ac:picMkLst>
        </pc:picChg>
        <pc:picChg chg="add del mod">
          <ac:chgData name="Brian Brown" userId="53af3d18-958d-49d1-9c59-bb0d1496ed5a" providerId="ADAL" clId="{911A9A02-414E-4708-A67F-E7314A83888B}" dt="2026-06-24T00:07:19.801" v="6246" actId="478"/>
          <ac:picMkLst>
            <pc:docMk/>
            <pc:sldMk cId="1018432042" sldId="511"/>
            <ac:picMk id="7" creationId="{DBFE56BA-AA00-E064-BF6D-BC64FE040813}"/>
          </ac:picMkLst>
        </pc:picChg>
        <pc:picChg chg="add del mod">
          <ac:chgData name="Brian Brown" userId="53af3d18-958d-49d1-9c59-bb0d1496ed5a" providerId="ADAL" clId="{911A9A02-414E-4708-A67F-E7314A83888B}" dt="2026-06-24T00:06:33.135" v="6240" actId="21"/>
          <ac:picMkLst>
            <pc:docMk/>
            <pc:sldMk cId="1018432042" sldId="511"/>
            <ac:picMk id="10" creationId="{5F8967D6-E7F5-01B6-B243-FED96D0818F7}"/>
          </ac:picMkLst>
        </pc:picChg>
        <pc:picChg chg="add mod">
          <ac:chgData name="Brian Brown" userId="53af3d18-958d-49d1-9c59-bb0d1496ed5a" providerId="ADAL" clId="{911A9A02-414E-4708-A67F-E7314A83888B}" dt="2026-06-24T00:04:06.034" v="6235" actId="14100"/>
          <ac:picMkLst>
            <pc:docMk/>
            <pc:sldMk cId="1018432042" sldId="511"/>
            <ac:picMk id="11" creationId="{08EEB0C6-DF3B-8A7E-E073-166A5774E3D6}"/>
          </ac:picMkLst>
        </pc:picChg>
      </pc:sldChg>
      <pc:sldChg chg="addSp delSp modSp mod modClrScheme chgLayout">
        <pc:chgData name="Brian Brown" userId="53af3d18-958d-49d1-9c59-bb0d1496ed5a" providerId="ADAL" clId="{911A9A02-414E-4708-A67F-E7314A83888B}" dt="2026-06-10T17:08:06.734" v="4363" actId="26606"/>
        <pc:sldMkLst>
          <pc:docMk/>
          <pc:sldMk cId="853948156" sldId="519"/>
        </pc:sldMkLst>
        <pc:spChg chg="mod">
          <ac:chgData name="Brian Brown" userId="53af3d18-958d-49d1-9c59-bb0d1496ed5a" providerId="ADAL" clId="{911A9A02-414E-4708-A67F-E7314A83888B}" dt="2026-06-10T17:08:06.734" v="4363" actId="26606"/>
          <ac:spMkLst>
            <pc:docMk/>
            <pc:sldMk cId="853948156" sldId="519"/>
            <ac:spMk id="2" creationId="{3D99BFBA-424C-05F3-2259-8FFB82A2903D}"/>
          </ac:spMkLst>
        </pc:spChg>
        <pc:spChg chg="mod ord">
          <ac:chgData name="Brian Brown" userId="53af3d18-958d-49d1-9c59-bb0d1496ed5a" providerId="ADAL" clId="{911A9A02-414E-4708-A67F-E7314A83888B}" dt="2026-06-10T17:08:06.734" v="4363" actId="26606"/>
          <ac:spMkLst>
            <pc:docMk/>
            <pc:sldMk cId="853948156" sldId="519"/>
            <ac:spMk id="5" creationId="{B771523F-C8F4-83FE-82F5-D1391FA8C32E}"/>
          </ac:spMkLst>
        </pc:spChg>
        <pc:picChg chg="add mod ord">
          <ac:chgData name="Brian Brown" userId="53af3d18-958d-49d1-9c59-bb0d1496ed5a" providerId="ADAL" clId="{911A9A02-414E-4708-A67F-E7314A83888B}" dt="2026-06-10T17:08:06.734" v="4363" actId="26606"/>
          <ac:picMkLst>
            <pc:docMk/>
            <pc:sldMk cId="853948156" sldId="519"/>
            <ac:picMk id="10" creationId="{B46E41DD-17E6-259A-DE89-4D1C63DE8B84}"/>
          </ac:picMkLst>
        </pc:picChg>
        <pc:picChg chg="mod ord">
          <ac:chgData name="Brian Brown" userId="53af3d18-958d-49d1-9c59-bb0d1496ed5a" providerId="ADAL" clId="{911A9A02-414E-4708-A67F-E7314A83888B}" dt="2026-06-10T17:08:06.734" v="4363" actId="26606"/>
          <ac:picMkLst>
            <pc:docMk/>
            <pc:sldMk cId="853948156" sldId="519"/>
            <ac:picMk id="11" creationId="{6CC19A01-A317-8515-08B3-C8ED9D81C8E3}"/>
          </ac:picMkLst>
        </pc:picChg>
      </pc:sldChg>
      <pc:sldChg chg="addSp delSp modSp new mod">
        <pc:chgData name="Brian Brown" userId="53af3d18-958d-49d1-9c59-bb0d1496ed5a" providerId="ADAL" clId="{911A9A02-414E-4708-A67F-E7314A83888B}" dt="2026-06-22T18:43:17.502" v="5958" actId="20577"/>
        <pc:sldMkLst>
          <pc:docMk/>
          <pc:sldMk cId="3006736266" sldId="521"/>
        </pc:sldMkLst>
        <pc:spChg chg="mod">
          <ac:chgData name="Brian Brown" userId="53af3d18-958d-49d1-9c59-bb0d1496ed5a" providerId="ADAL" clId="{911A9A02-414E-4708-A67F-E7314A83888B}" dt="2026-06-22T18:43:17.502" v="5958" actId="20577"/>
          <ac:spMkLst>
            <pc:docMk/>
            <pc:sldMk cId="3006736266" sldId="521"/>
            <ac:spMk id="2" creationId="{05563361-E09F-3EE2-F583-9206964BF605}"/>
          </ac:spMkLst>
        </pc:spChg>
        <pc:spChg chg="mod">
          <ac:chgData name="Brian Brown" userId="53af3d18-958d-49d1-9c59-bb0d1496ed5a" providerId="ADAL" clId="{911A9A02-414E-4708-A67F-E7314A83888B}" dt="2026-06-09T15:01:24.850" v="513" actId="20577"/>
          <ac:spMkLst>
            <pc:docMk/>
            <pc:sldMk cId="3006736266" sldId="521"/>
            <ac:spMk id="3" creationId="{B825827C-D7B7-6204-770C-F960F0E52D61}"/>
          </ac:spMkLst>
        </pc:spChg>
        <pc:spChg chg="mod">
          <ac:chgData name="Brian Brown" userId="53af3d18-958d-49d1-9c59-bb0d1496ed5a" providerId="ADAL" clId="{911A9A02-414E-4708-A67F-E7314A83888B}" dt="2026-06-09T15:01:51.638" v="535" actId="20577"/>
          <ac:spMkLst>
            <pc:docMk/>
            <pc:sldMk cId="3006736266" sldId="521"/>
            <ac:spMk id="4" creationId="{F0197352-69C0-3902-6C85-D37857BE94D8}"/>
          </ac:spMkLst>
        </pc:spChg>
        <pc:spChg chg="mod">
          <ac:chgData name="Brian Brown" userId="53af3d18-958d-49d1-9c59-bb0d1496ed5a" providerId="ADAL" clId="{911A9A02-414E-4708-A67F-E7314A83888B}" dt="2026-06-09T15:02:12.582" v="555" actId="20577"/>
          <ac:spMkLst>
            <pc:docMk/>
            <pc:sldMk cId="3006736266" sldId="521"/>
            <ac:spMk id="5" creationId="{46B2DEFF-4302-CF5A-3205-2D85CB54A36D}"/>
          </ac:spMkLst>
        </pc:spChg>
        <pc:spChg chg="mod">
          <ac:chgData name="Brian Brown" userId="53af3d18-958d-49d1-9c59-bb0d1496ed5a" providerId="ADAL" clId="{911A9A02-414E-4708-A67F-E7314A83888B}" dt="2026-06-09T15:02:33.654" v="578" actId="20577"/>
          <ac:spMkLst>
            <pc:docMk/>
            <pc:sldMk cId="3006736266" sldId="521"/>
            <ac:spMk id="6" creationId="{A9FDAC1D-638F-7E1B-9287-3BB84CC3E042}"/>
          </ac:spMkLst>
        </pc:spChg>
        <pc:spChg chg="mod">
          <ac:chgData name="Brian Brown" userId="53af3d18-958d-49d1-9c59-bb0d1496ed5a" providerId="ADAL" clId="{911A9A02-414E-4708-A67F-E7314A83888B}" dt="2026-06-09T15:00:13.245" v="458" actId="20577"/>
          <ac:spMkLst>
            <pc:docMk/>
            <pc:sldMk cId="3006736266" sldId="521"/>
            <ac:spMk id="7" creationId="{F34B5144-D892-E860-E71E-C8500B4D38C8}"/>
          </ac:spMkLst>
        </pc:spChg>
        <pc:spChg chg="add del">
          <ac:chgData name="Brian Brown" userId="53af3d18-958d-49d1-9c59-bb0d1496ed5a" providerId="ADAL" clId="{911A9A02-414E-4708-A67F-E7314A83888B}" dt="2026-06-09T15:16:30.092" v="605" actId="931"/>
          <ac:spMkLst>
            <pc:docMk/>
            <pc:sldMk cId="3006736266" sldId="521"/>
            <ac:spMk id="10" creationId="{1BDD6DB5-2367-4EF7-6661-82806B2A4B38}"/>
          </ac:spMkLst>
        </pc:spChg>
        <pc:spChg chg="add del">
          <ac:chgData name="Brian Brown" userId="53af3d18-958d-49d1-9c59-bb0d1496ed5a" providerId="ADAL" clId="{911A9A02-414E-4708-A67F-E7314A83888B}" dt="2026-06-09T15:14:14.094" v="597" actId="931"/>
          <ac:spMkLst>
            <pc:docMk/>
            <pc:sldMk cId="3006736266" sldId="521"/>
            <ac:spMk id="11" creationId="{58D2BF09-FB6B-E373-E9D1-5309C0B377C5}"/>
          </ac:spMkLst>
        </pc:spChg>
        <pc:picChg chg="add mod">
          <ac:chgData name="Brian Brown" userId="53af3d18-958d-49d1-9c59-bb0d1496ed5a" providerId="ADAL" clId="{911A9A02-414E-4708-A67F-E7314A83888B}" dt="2026-06-09T15:15:36.476" v="601" actId="931"/>
          <ac:picMkLst>
            <pc:docMk/>
            <pc:sldMk cId="3006736266" sldId="521"/>
            <ac:picMk id="31" creationId="{6F14D16D-247C-A133-CF62-210DE6861524}"/>
          </ac:picMkLst>
        </pc:picChg>
        <pc:picChg chg="add mod">
          <ac:chgData name="Brian Brown" userId="53af3d18-958d-49d1-9c59-bb0d1496ed5a" providerId="ADAL" clId="{911A9A02-414E-4708-A67F-E7314A83888B}" dt="2026-06-09T15:19:56.334" v="620" actId="14100"/>
          <ac:picMkLst>
            <pc:docMk/>
            <pc:sldMk cId="3006736266" sldId="521"/>
            <ac:picMk id="1026" creationId="{66ACB86A-CC96-A23C-B182-CD6EDCF7DCA1}"/>
          </ac:picMkLst>
        </pc:picChg>
        <pc:picChg chg="add mod">
          <ac:chgData name="Brian Brown" userId="53af3d18-958d-49d1-9c59-bb0d1496ed5a" providerId="ADAL" clId="{911A9A02-414E-4708-A67F-E7314A83888B}" dt="2026-06-09T15:21:32.616" v="631" actId="14100"/>
          <ac:picMkLst>
            <pc:docMk/>
            <pc:sldMk cId="3006736266" sldId="521"/>
            <ac:picMk id="1028" creationId="{32E6E5AC-0F48-E1ED-2BFC-6AF05D77CC44}"/>
          </ac:picMkLst>
        </pc:picChg>
        <pc:picChg chg="add mod">
          <ac:chgData name="Brian Brown" userId="53af3d18-958d-49d1-9c59-bb0d1496ed5a" providerId="ADAL" clId="{911A9A02-414E-4708-A67F-E7314A83888B}" dt="2026-06-09T15:28:33.482" v="638" actId="1076"/>
          <ac:picMkLst>
            <pc:docMk/>
            <pc:sldMk cId="3006736266" sldId="521"/>
            <ac:picMk id="1030" creationId="{DB9107C3-6B6C-6B53-8DFB-B03146829287}"/>
          </ac:picMkLst>
        </pc:picChg>
        <pc:picChg chg="add mod">
          <ac:chgData name="Brian Brown" userId="53af3d18-958d-49d1-9c59-bb0d1496ed5a" providerId="ADAL" clId="{911A9A02-414E-4708-A67F-E7314A83888B}" dt="2026-06-09T15:30:06.542" v="670" actId="1076"/>
          <ac:picMkLst>
            <pc:docMk/>
            <pc:sldMk cId="3006736266" sldId="521"/>
            <ac:picMk id="1034" creationId="{B0CAE68C-7C51-B7BD-D05C-9515A0297514}"/>
          </ac:picMkLst>
        </pc:picChg>
      </pc:sldChg>
      <pc:sldChg chg="modSp new mod">
        <pc:chgData name="Brian Brown" userId="53af3d18-958d-49d1-9c59-bb0d1496ed5a" providerId="ADAL" clId="{911A9A02-414E-4708-A67F-E7314A83888B}" dt="2026-06-09T17:41:01.939" v="2232" actId="113"/>
        <pc:sldMkLst>
          <pc:docMk/>
          <pc:sldMk cId="476411799" sldId="522"/>
        </pc:sldMkLst>
        <pc:spChg chg="mod">
          <ac:chgData name="Brian Brown" userId="53af3d18-958d-49d1-9c59-bb0d1496ed5a" providerId="ADAL" clId="{911A9A02-414E-4708-A67F-E7314A83888B}" dt="2026-06-09T17:41:01.939" v="2232" actId="113"/>
          <ac:spMkLst>
            <pc:docMk/>
            <pc:sldMk cId="476411799" sldId="522"/>
            <ac:spMk id="2" creationId="{8A9101A2-31E7-C9E8-A7F0-971B67D382A6}"/>
          </ac:spMkLst>
        </pc:spChg>
        <pc:spChg chg="mod">
          <ac:chgData name="Brian Brown" userId="53af3d18-958d-49d1-9c59-bb0d1496ed5a" providerId="ADAL" clId="{911A9A02-414E-4708-A67F-E7314A83888B}" dt="2026-06-09T15:38:55" v="949" actId="207"/>
          <ac:spMkLst>
            <pc:docMk/>
            <pc:sldMk cId="476411799" sldId="522"/>
            <ac:spMk id="3" creationId="{3E00E18F-382A-F442-BA15-B0BF117CCFAF}"/>
          </ac:spMkLst>
        </pc:spChg>
        <pc:spChg chg="mod">
          <ac:chgData name="Brian Brown" userId="53af3d18-958d-49d1-9c59-bb0d1496ed5a" providerId="ADAL" clId="{911A9A02-414E-4708-A67F-E7314A83888B}" dt="2026-06-09T15:38:10.027" v="942" actId="207"/>
          <ac:spMkLst>
            <pc:docMk/>
            <pc:sldMk cId="476411799" sldId="522"/>
            <ac:spMk id="4" creationId="{137A63F6-B8AE-A66D-7B0B-BC008D998053}"/>
          </ac:spMkLst>
        </pc:spChg>
        <pc:spChg chg="mod">
          <ac:chgData name="Brian Brown" userId="53af3d18-958d-49d1-9c59-bb0d1496ed5a" providerId="ADAL" clId="{911A9A02-414E-4708-A67F-E7314A83888B}" dt="2026-06-09T15:39:19.325" v="968" actId="113"/>
          <ac:spMkLst>
            <pc:docMk/>
            <pc:sldMk cId="476411799" sldId="522"/>
            <ac:spMk id="5" creationId="{2F0DC113-4B2A-A934-1886-9E95733F24F2}"/>
          </ac:spMkLst>
        </pc:spChg>
        <pc:spChg chg="mod">
          <ac:chgData name="Brian Brown" userId="53af3d18-958d-49d1-9c59-bb0d1496ed5a" providerId="ADAL" clId="{911A9A02-414E-4708-A67F-E7314A83888B}" dt="2026-06-09T15:41:37.394" v="1116" actId="113"/>
          <ac:spMkLst>
            <pc:docMk/>
            <pc:sldMk cId="476411799" sldId="522"/>
            <ac:spMk id="6" creationId="{D7D888CB-7403-1C38-2295-E7587FD42FD0}"/>
          </ac:spMkLst>
        </pc:spChg>
      </pc:sldChg>
      <pc:sldChg chg="modSp new mod">
        <pc:chgData name="Brian Brown" userId="53af3d18-958d-49d1-9c59-bb0d1496ed5a" providerId="ADAL" clId="{911A9A02-414E-4708-A67F-E7314A83888B}" dt="2026-06-09T17:40:46.995" v="2230" actId="113"/>
        <pc:sldMkLst>
          <pc:docMk/>
          <pc:sldMk cId="1497760803" sldId="523"/>
        </pc:sldMkLst>
        <pc:spChg chg="mod">
          <ac:chgData name="Brian Brown" userId="53af3d18-958d-49d1-9c59-bb0d1496ed5a" providerId="ADAL" clId="{911A9A02-414E-4708-A67F-E7314A83888B}" dt="2026-06-09T17:40:46.995" v="2230" actId="113"/>
          <ac:spMkLst>
            <pc:docMk/>
            <pc:sldMk cId="1497760803" sldId="523"/>
            <ac:spMk id="2" creationId="{355F64D9-4789-5AD5-CE70-343D0A863BA7}"/>
          </ac:spMkLst>
        </pc:spChg>
        <pc:spChg chg="mod">
          <ac:chgData name="Brian Brown" userId="53af3d18-958d-49d1-9c59-bb0d1496ed5a" providerId="ADAL" clId="{911A9A02-414E-4708-A67F-E7314A83888B}" dt="2026-06-09T16:20:14.504" v="1670" actId="113"/>
          <ac:spMkLst>
            <pc:docMk/>
            <pc:sldMk cId="1497760803" sldId="523"/>
            <ac:spMk id="3" creationId="{CF506F01-4CBA-4848-9575-81141D02A524}"/>
          </ac:spMkLst>
        </pc:spChg>
        <pc:spChg chg="mod">
          <ac:chgData name="Brian Brown" userId="53af3d18-958d-49d1-9c59-bb0d1496ed5a" providerId="ADAL" clId="{911A9A02-414E-4708-A67F-E7314A83888B}" dt="2026-06-09T16:19:28.176" v="1661" actId="207"/>
          <ac:spMkLst>
            <pc:docMk/>
            <pc:sldMk cId="1497760803" sldId="523"/>
            <ac:spMk id="4" creationId="{30098C1B-202D-F072-A2C7-EBEB673C28E4}"/>
          </ac:spMkLst>
        </pc:spChg>
        <pc:spChg chg="mod">
          <ac:chgData name="Brian Brown" userId="53af3d18-958d-49d1-9c59-bb0d1496ed5a" providerId="ADAL" clId="{911A9A02-414E-4708-A67F-E7314A83888B}" dt="2026-06-09T16:20:22.172" v="1672" actId="113"/>
          <ac:spMkLst>
            <pc:docMk/>
            <pc:sldMk cId="1497760803" sldId="523"/>
            <ac:spMk id="5" creationId="{63020BE3-738E-0D0C-C1C7-E1467B07442B}"/>
          </ac:spMkLst>
        </pc:spChg>
        <pc:spChg chg="mod">
          <ac:chgData name="Brian Brown" userId="53af3d18-958d-49d1-9c59-bb0d1496ed5a" providerId="ADAL" clId="{911A9A02-414E-4708-A67F-E7314A83888B}" dt="2026-06-09T16:22:33.007" v="1677" actId="6549"/>
          <ac:spMkLst>
            <pc:docMk/>
            <pc:sldMk cId="1497760803" sldId="523"/>
            <ac:spMk id="6" creationId="{15334619-A7BE-C3D0-9DDF-0A0B65FEAA01}"/>
          </ac:spMkLst>
        </pc:spChg>
      </pc:sldChg>
      <pc:sldChg chg="addSp delSp modSp new mod">
        <pc:chgData name="Brian Brown" userId="53af3d18-958d-49d1-9c59-bb0d1496ed5a" providerId="ADAL" clId="{911A9A02-414E-4708-A67F-E7314A83888B}" dt="2026-06-22T18:46:46.279" v="5962" actId="115"/>
        <pc:sldMkLst>
          <pc:docMk/>
          <pc:sldMk cId="2256185360" sldId="524"/>
        </pc:sldMkLst>
        <pc:spChg chg="mod">
          <ac:chgData name="Brian Brown" userId="53af3d18-958d-49d1-9c59-bb0d1496ed5a" providerId="ADAL" clId="{911A9A02-414E-4708-A67F-E7314A83888B}" dt="2026-06-09T16:48:01.582" v="1936" actId="14100"/>
          <ac:spMkLst>
            <pc:docMk/>
            <pc:sldMk cId="2256185360" sldId="524"/>
            <ac:spMk id="2" creationId="{2263F817-85FB-D1AE-804B-256E57FE8AFD}"/>
          </ac:spMkLst>
        </pc:spChg>
        <pc:spChg chg="mod">
          <ac:chgData name="Brian Brown" userId="53af3d18-958d-49d1-9c59-bb0d1496ed5a" providerId="ADAL" clId="{911A9A02-414E-4708-A67F-E7314A83888B}" dt="2026-06-22T18:46:46.279" v="5962" actId="115"/>
          <ac:spMkLst>
            <pc:docMk/>
            <pc:sldMk cId="2256185360" sldId="524"/>
            <ac:spMk id="4" creationId="{6CB657F7-FB2C-9910-6F09-158724EEBAA3}"/>
          </ac:spMkLst>
        </pc:spChg>
        <pc:spChg chg="mod">
          <ac:chgData name="Brian Brown" userId="53af3d18-958d-49d1-9c59-bb0d1496ed5a" providerId="ADAL" clId="{911A9A02-414E-4708-A67F-E7314A83888B}" dt="2026-06-09T16:29:58.470" v="1831" actId="113"/>
          <ac:spMkLst>
            <pc:docMk/>
            <pc:sldMk cId="2256185360" sldId="524"/>
            <ac:spMk id="6" creationId="{2051199A-47FD-9D05-D98E-F5DDB61ECA43}"/>
          </ac:spMkLst>
        </pc:spChg>
        <pc:spChg chg="mod">
          <ac:chgData name="Brian Brown" userId="53af3d18-958d-49d1-9c59-bb0d1496ed5a" providerId="ADAL" clId="{911A9A02-414E-4708-A67F-E7314A83888B}" dt="2026-06-09T16:30:33.822" v="1852" actId="113"/>
          <ac:spMkLst>
            <pc:docMk/>
            <pc:sldMk cId="2256185360" sldId="524"/>
            <ac:spMk id="7" creationId="{1A34EAC3-9CBD-2CBA-FC06-7DB1ECFB9014}"/>
          </ac:spMkLst>
        </pc:spChg>
        <pc:spChg chg="mod">
          <ac:chgData name="Brian Brown" userId="53af3d18-958d-49d1-9c59-bb0d1496ed5a" providerId="ADAL" clId="{911A9A02-414E-4708-A67F-E7314A83888B}" dt="2026-06-09T16:29:53.703" v="1830" actId="113"/>
          <ac:spMkLst>
            <pc:docMk/>
            <pc:sldMk cId="2256185360" sldId="524"/>
            <ac:spMk id="8" creationId="{D1398AC8-B487-50BF-9314-75436D9F8B4B}"/>
          </ac:spMkLst>
        </pc:spChg>
        <pc:spChg chg="mod">
          <ac:chgData name="Brian Brown" userId="53af3d18-958d-49d1-9c59-bb0d1496ed5a" providerId="ADAL" clId="{911A9A02-414E-4708-A67F-E7314A83888B}" dt="2026-06-09T16:31:37.776" v="1888" actId="113"/>
          <ac:spMkLst>
            <pc:docMk/>
            <pc:sldMk cId="2256185360" sldId="524"/>
            <ac:spMk id="9" creationId="{06755F2A-702D-F930-D494-398388E439E2}"/>
          </ac:spMkLst>
        </pc:spChg>
        <pc:picChg chg="add mod ord">
          <ac:chgData name="Brian Brown" userId="53af3d18-958d-49d1-9c59-bb0d1496ed5a" providerId="ADAL" clId="{911A9A02-414E-4708-A67F-E7314A83888B}" dt="2026-06-09T16:26:44.437" v="1680"/>
          <ac:picMkLst>
            <pc:docMk/>
            <pc:sldMk cId="2256185360" sldId="524"/>
            <ac:picMk id="13" creationId="{EFC24ED3-34EC-4C88-D2FD-9880998A783D}"/>
          </ac:picMkLst>
        </pc:picChg>
        <pc:picChg chg="add mod">
          <ac:chgData name="Brian Brown" userId="53af3d18-958d-49d1-9c59-bb0d1496ed5a" providerId="ADAL" clId="{911A9A02-414E-4708-A67F-E7314A83888B}" dt="2026-06-09T16:48:46.267" v="1958" actId="1076"/>
          <ac:picMkLst>
            <pc:docMk/>
            <pc:sldMk cId="2256185360" sldId="524"/>
            <ac:picMk id="19" creationId="{9A80C572-7CF1-AD45-910B-F99969445F96}"/>
          </ac:picMkLst>
        </pc:picChg>
        <pc:picChg chg="add mod">
          <ac:chgData name="Brian Brown" userId="53af3d18-958d-49d1-9c59-bb0d1496ed5a" providerId="ADAL" clId="{911A9A02-414E-4708-A67F-E7314A83888B}" dt="2026-06-09T16:43:48.948" v="1896"/>
          <ac:picMkLst>
            <pc:docMk/>
            <pc:sldMk cId="2256185360" sldId="524"/>
            <ac:picMk id="2050" creationId="{A7AD0DC6-3F09-A447-ACB3-C0BD7E56DDE3}"/>
          </ac:picMkLst>
        </pc:picChg>
        <pc:picChg chg="add mod">
          <ac:chgData name="Brian Brown" userId="53af3d18-958d-49d1-9c59-bb0d1496ed5a" providerId="ADAL" clId="{911A9A02-414E-4708-A67F-E7314A83888B}" dt="2026-06-09T16:45:06.489" v="1897"/>
          <ac:picMkLst>
            <pc:docMk/>
            <pc:sldMk cId="2256185360" sldId="524"/>
            <ac:picMk id="2052" creationId="{422256A5-8EA1-4E95-0A6E-018AEBEA8B10}"/>
          </ac:picMkLst>
        </pc:picChg>
      </pc:sldChg>
      <pc:sldChg chg="modSp new mod">
        <pc:chgData name="Brian Brown" userId="53af3d18-958d-49d1-9c59-bb0d1496ed5a" providerId="ADAL" clId="{911A9A02-414E-4708-A67F-E7314A83888B}" dt="2026-06-09T17:40:21.198" v="2228" actId="113"/>
        <pc:sldMkLst>
          <pc:docMk/>
          <pc:sldMk cId="3724347192" sldId="525"/>
        </pc:sldMkLst>
        <pc:spChg chg="mod">
          <ac:chgData name="Brian Brown" userId="53af3d18-958d-49d1-9c59-bb0d1496ed5a" providerId="ADAL" clId="{911A9A02-414E-4708-A67F-E7314A83888B}" dt="2026-06-09T17:40:21.198" v="2228" actId="113"/>
          <ac:spMkLst>
            <pc:docMk/>
            <pc:sldMk cId="3724347192" sldId="525"/>
            <ac:spMk id="2" creationId="{B17A5ECB-6192-727A-98F6-FAC02D064E37}"/>
          </ac:spMkLst>
        </pc:spChg>
        <pc:spChg chg="mod">
          <ac:chgData name="Brian Brown" userId="53af3d18-958d-49d1-9c59-bb0d1496ed5a" providerId="ADAL" clId="{911A9A02-414E-4708-A67F-E7314A83888B}" dt="2026-06-09T17:39:35.764" v="2226" actId="113"/>
          <ac:spMkLst>
            <pc:docMk/>
            <pc:sldMk cId="3724347192" sldId="525"/>
            <ac:spMk id="3" creationId="{64EA656E-BD02-28EC-99A0-D54DC5D921FA}"/>
          </ac:spMkLst>
        </pc:spChg>
        <pc:spChg chg="mod">
          <ac:chgData name="Brian Brown" userId="53af3d18-958d-49d1-9c59-bb0d1496ed5a" providerId="ADAL" clId="{911A9A02-414E-4708-A67F-E7314A83888B}" dt="2026-06-09T17:39:20.148" v="2221" actId="113"/>
          <ac:spMkLst>
            <pc:docMk/>
            <pc:sldMk cId="3724347192" sldId="525"/>
            <ac:spMk id="4" creationId="{F739FB86-A765-6BA2-EF09-FF0965FA44A8}"/>
          </ac:spMkLst>
        </pc:spChg>
      </pc:sldChg>
      <pc:sldChg chg="addSp modSp new mod">
        <pc:chgData name="Brian Brown" userId="53af3d18-958d-49d1-9c59-bb0d1496ed5a" providerId="ADAL" clId="{911A9A02-414E-4708-A67F-E7314A83888B}" dt="2026-06-10T14:56:42.231" v="2410" actId="14100"/>
        <pc:sldMkLst>
          <pc:docMk/>
          <pc:sldMk cId="491775945" sldId="526"/>
        </pc:sldMkLst>
        <pc:spChg chg="mod">
          <ac:chgData name="Brian Brown" userId="53af3d18-958d-49d1-9c59-bb0d1496ed5a" providerId="ADAL" clId="{911A9A02-414E-4708-A67F-E7314A83888B}" dt="2026-06-10T14:37:38.419" v="2323" actId="113"/>
          <ac:spMkLst>
            <pc:docMk/>
            <pc:sldMk cId="491775945" sldId="526"/>
            <ac:spMk id="2" creationId="{A32A087C-E448-282B-B829-989F10A6FCE8}"/>
          </ac:spMkLst>
        </pc:spChg>
        <pc:spChg chg="mod">
          <ac:chgData name="Brian Brown" userId="53af3d18-958d-49d1-9c59-bb0d1496ed5a" providerId="ADAL" clId="{911A9A02-414E-4708-A67F-E7314A83888B}" dt="2026-06-10T14:41:31.682" v="2400" actId="14100"/>
          <ac:spMkLst>
            <pc:docMk/>
            <pc:sldMk cId="491775945" sldId="526"/>
            <ac:spMk id="3" creationId="{5542615E-9943-873F-2594-6ED9D749405A}"/>
          </ac:spMkLst>
        </pc:spChg>
        <pc:picChg chg="add mod">
          <ac:chgData name="Brian Brown" userId="53af3d18-958d-49d1-9c59-bb0d1496ed5a" providerId="ADAL" clId="{911A9A02-414E-4708-A67F-E7314A83888B}" dt="2026-06-10T14:56:42.231" v="2410" actId="14100"/>
          <ac:picMkLst>
            <pc:docMk/>
            <pc:sldMk cId="491775945" sldId="526"/>
            <ac:picMk id="6" creationId="{55DDF863-0433-4B0E-68D8-81F1BF05571A}"/>
          </ac:picMkLst>
        </pc:picChg>
        <pc:picChg chg="add mod">
          <ac:chgData name="Brian Brown" userId="53af3d18-958d-49d1-9c59-bb0d1496ed5a" providerId="ADAL" clId="{911A9A02-414E-4708-A67F-E7314A83888B}" dt="2026-06-10T14:56:17.727" v="2406" actId="1076"/>
          <ac:picMkLst>
            <pc:docMk/>
            <pc:sldMk cId="491775945" sldId="526"/>
            <ac:picMk id="3074" creationId="{4F93B45F-C68B-BC9C-042C-6095AA35E136}"/>
          </ac:picMkLst>
        </pc:picChg>
      </pc:sldChg>
      <pc:sldChg chg="addSp delSp modSp new mod">
        <pc:chgData name="Brian Brown" userId="53af3d18-958d-49d1-9c59-bb0d1496ed5a" providerId="ADAL" clId="{911A9A02-414E-4708-A67F-E7314A83888B}" dt="2026-06-10T15:17:45.922" v="2593"/>
        <pc:sldMkLst>
          <pc:docMk/>
          <pc:sldMk cId="518167946" sldId="527"/>
        </pc:sldMkLst>
        <pc:spChg chg="mod">
          <ac:chgData name="Brian Brown" userId="53af3d18-958d-49d1-9c59-bb0d1496ed5a" providerId="ADAL" clId="{911A9A02-414E-4708-A67F-E7314A83888B}" dt="2026-06-10T15:00:38.274" v="2446" actId="120"/>
          <ac:spMkLst>
            <pc:docMk/>
            <pc:sldMk cId="518167946" sldId="527"/>
            <ac:spMk id="4" creationId="{5C2D7FC9-1410-A888-9A99-92480D5C2771}"/>
          </ac:spMkLst>
        </pc:spChg>
        <pc:spChg chg="mod">
          <ac:chgData name="Brian Brown" userId="53af3d18-958d-49d1-9c59-bb0d1496ed5a" providerId="ADAL" clId="{911A9A02-414E-4708-A67F-E7314A83888B}" dt="2026-06-10T15:02:30.026" v="2580" actId="113"/>
          <ac:spMkLst>
            <pc:docMk/>
            <pc:sldMk cId="518167946" sldId="527"/>
            <ac:spMk id="6" creationId="{F5CB6FB0-0DDD-064F-11FA-89DFB74FADF5}"/>
          </ac:spMkLst>
        </pc:spChg>
        <pc:spChg chg="mod">
          <ac:chgData name="Brian Brown" userId="53af3d18-958d-49d1-9c59-bb0d1496ed5a" providerId="ADAL" clId="{911A9A02-414E-4708-A67F-E7314A83888B}" dt="2026-06-10T15:03:13.342" v="2589" actId="14100"/>
          <ac:spMkLst>
            <pc:docMk/>
            <pc:sldMk cId="518167946" sldId="527"/>
            <ac:spMk id="7" creationId="{90AA2EB6-9A7D-5870-4A3B-DEE69F0E3737}"/>
          </ac:spMkLst>
        </pc:spChg>
        <pc:spChg chg="mod">
          <ac:chgData name="Brian Brown" userId="53af3d18-958d-49d1-9c59-bb0d1496ed5a" providerId="ADAL" clId="{911A9A02-414E-4708-A67F-E7314A83888B}" dt="2026-06-10T15:02:23.522" v="2578" actId="113"/>
          <ac:spMkLst>
            <pc:docMk/>
            <pc:sldMk cId="518167946" sldId="527"/>
            <ac:spMk id="8" creationId="{4ED77AC1-D7B9-FC8B-A891-7BA9B9205DB4}"/>
          </ac:spMkLst>
        </pc:spChg>
        <pc:spChg chg="mod">
          <ac:chgData name="Brian Brown" userId="53af3d18-958d-49d1-9c59-bb0d1496ed5a" providerId="ADAL" clId="{911A9A02-414E-4708-A67F-E7314A83888B}" dt="2026-06-10T15:02:56.497" v="2588" actId="255"/>
          <ac:spMkLst>
            <pc:docMk/>
            <pc:sldMk cId="518167946" sldId="527"/>
            <ac:spMk id="9" creationId="{92FB49B3-41D4-4225-4B55-276EB253A375}"/>
          </ac:spMkLst>
        </pc:spChg>
        <pc:picChg chg="add mod ord">
          <ac:chgData name="Brian Brown" userId="53af3d18-958d-49d1-9c59-bb0d1496ed5a" providerId="ADAL" clId="{911A9A02-414E-4708-A67F-E7314A83888B}" dt="2026-06-10T15:05:37.944" v="2590" actId="931"/>
          <ac:picMkLst>
            <pc:docMk/>
            <pc:sldMk cId="518167946" sldId="527"/>
            <ac:picMk id="13" creationId="{54C76E95-8F7A-745A-9678-AF72008BD790}"/>
          </ac:picMkLst>
        </pc:picChg>
        <pc:picChg chg="add mod ord">
          <ac:chgData name="Brian Brown" userId="53af3d18-958d-49d1-9c59-bb0d1496ed5a" providerId="ADAL" clId="{911A9A02-414E-4708-A67F-E7314A83888B}" dt="2026-06-10T15:08:43.092" v="2591" actId="22"/>
          <ac:picMkLst>
            <pc:docMk/>
            <pc:sldMk cId="518167946" sldId="527"/>
            <ac:picMk id="15" creationId="{8ACCFB50-4944-F448-F2F7-4F134C227F04}"/>
          </ac:picMkLst>
        </pc:picChg>
        <pc:picChg chg="add mod">
          <ac:chgData name="Brian Brown" userId="53af3d18-958d-49d1-9c59-bb0d1496ed5a" providerId="ADAL" clId="{911A9A02-414E-4708-A67F-E7314A83888B}" dt="2026-06-10T15:17:45.922" v="2593"/>
          <ac:picMkLst>
            <pc:docMk/>
            <pc:sldMk cId="518167946" sldId="527"/>
            <ac:picMk id="16" creationId="{1DD41330-B8C2-B55C-5100-F76798F0AFC3}"/>
          </ac:picMkLst>
        </pc:picChg>
        <pc:picChg chg="add mod">
          <ac:chgData name="Brian Brown" userId="53af3d18-958d-49d1-9c59-bb0d1496ed5a" providerId="ADAL" clId="{911A9A02-414E-4708-A67F-E7314A83888B}" dt="2026-06-10T15:11:54.883" v="2592"/>
          <ac:picMkLst>
            <pc:docMk/>
            <pc:sldMk cId="518167946" sldId="527"/>
            <ac:picMk id="4098" creationId="{2DA31AC3-488A-48E4-62B0-F19F6761E603}"/>
          </ac:picMkLst>
        </pc:picChg>
      </pc:sldChg>
      <pc:sldChg chg="modSp new mod">
        <pc:chgData name="Brian Brown" userId="53af3d18-958d-49d1-9c59-bb0d1496ed5a" providerId="ADAL" clId="{911A9A02-414E-4708-A67F-E7314A83888B}" dt="2026-06-10T15:22:26.016" v="2894" actId="14100"/>
        <pc:sldMkLst>
          <pc:docMk/>
          <pc:sldMk cId="298863727" sldId="528"/>
        </pc:sldMkLst>
        <pc:spChg chg="mod">
          <ac:chgData name="Brian Brown" userId="53af3d18-958d-49d1-9c59-bb0d1496ed5a" providerId="ADAL" clId="{911A9A02-414E-4708-A67F-E7314A83888B}" dt="2026-06-10T15:19:14.261" v="2608" actId="255"/>
          <ac:spMkLst>
            <pc:docMk/>
            <pc:sldMk cId="298863727" sldId="528"/>
            <ac:spMk id="2" creationId="{DECB8FCB-4E07-54CF-ADA0-033CE497C93F}"/>
          </ac:spMkLst>
        </pc:spChg>
        <pc:spChg chg="mod">
          <ac:chgData name="Brian Brown" userId="53af3d18-958d-49d1-9c59-bb0d1496ed5a" providerId="ADAL" clId="{911A9A02-414E-4708-A67F-E7314A83888B}" dt="2026-06-10T15:22:26.016" v="2894" actId="14100"/>
          <ac:spMkLst>
            <pc:docMk/>
            <pc:sldMk cId="298863727" sldId="528"/>
            <ac:spMk id="3" creationId="{FCF7960B-C18B-F8B7-6E99-D06B53AA13DC}"/>
          </ac:spMkLst>
        </pc:spChg>
      </pc:sldChg>
      <pc:sldChg chg="modSp new mod">
        <pc:chgData name="Brian Brown" userId="53af3d18-958d-49d1-9c59-bb0d1496ed5a" providerId="ADAL" clId="{911A9A02-414E-4708-A67F-E7314A83888B}" dt="2026-06-10T15:36:48.376" v="3808" actId="113"/>
        <pc:sldMkLst>
          <pc:docMk/>
          <pc:sldMk cId="243109608" sldId="529"/>
        </pc:sldMkLst>
        <pc:spChg chg="mod">
          <ac:chgData name="Brian Brown" userId="53af3d18-958d-49d1-9c59-bb0d1496ed5a" providerId="ADAL" clId="{911A9A02-414E-4708-A67F-E7314A83888B}" dt="2026-06-10T15:29:09.769" v="2912" actId="113"/>
          <ac:spMkLst>
            <pc:docMk/>
            <pc:sldMk cId="243109608" sldId="529"/>
            <ac:spMk id="2" creationId="{83D4B6F8-4BD3-2D11-2D27-B56EF04AB29F}"/>
          </ac:spMkLst>
        </pc:spChg>
        <pc:spChg chg="mod">
          <ac:chgData name="Brian Brown" userId="53af3d18-958d-49d1-9c59-bb0d1496ed5a" providerId="ADAL" clId="{911A9A02-414E-4708-A67F-E7314A83888B}" dt="2026-06-10T15:36:36.283" v="3806" actId="27636"/>
          <ac:spMkLst>
            <pc:docMk/>
            <pc:sldMk cId="243109608" sldId="529"/>
            <ac:spMk id="3" creationId="{5B2631D5-1CEC-3980-024F-95F17BD37A79}"/>
          </ac:spMkLst>
        </pc:spChg>
        <pc:spChg chg="mod">
          <ac:chgData name="Brian Brown" userId="53af3d18-958d-49d1-9c59-bb0d1496ed5a" providerId="ADAL" clId="{911A9A02-414E-4708-A67F-E7314A83888B}" dt="2026-06-10T15:36:48.376" v="3808" actId="113"/>
          <ac:spMkLst>
            <pc:docMk/>
            <pc:sldMk cId="243109608" sldId="529"/>
            <ac:spMk id="4" creationId="{C6A77BE2-DB35-9AE5-CBEB-DF35362FC415}"/>
          </ac:spMkLst>
        </pc:spChg>
      </pc:sldChg>
      <pc:sldChg chg="modSp new mod">
        <pc:chgData name="Brian Brown" userId="53af3d18-958d-49d1-9c59-bb0d1496ed5a" providerId="ADAL" clId="{911A9A02-414E-4708-A67F-E7314A83888B}" dt="2026-06-10T16:03:31.751" v="4348" actId="113"/>
        <pc:sldMkLst>
          <pc:docMk/>
          <pc:sldMk cId="2233755663" sldId="530"/>
        </pc:sldMkLst>
        <pc:spChg chg="mod">
          <ac:chgData name="Brian Brown" userId="53af3d18-958d-49d1-9c59-bb0d1496ed5a" providerId="ADAL" clId="{911A9A02-414E-4708-A67F-E7314A83888B}" dt="2026-06-10T15:44:15.790" v="3907" actId="20577"/>
          <ac:spMkLst>
            <pc:docMk/>
            <pc:sldMk cId="2233755663" sldId="530"/>
            <ac:spMk id="2" creationId="{E2B4EB30-2AF9-C887-BF42-309460033ABF}"/>
          </ac:spMkLst>
        </pc:spChg>
        <pc:spChg chg="mod">
          <ac:chgData name="Brian Brown" userId="53af3d18-958d-49d1-9c59-bb0d1496ed5a" providerId="ADAL" clId="{911A9A02-414E-4708-A67F-E7314A83888B}" dt="2026-06-10T16:03:22.680" v="4344" actId="113"/>
          <ac:spMkLst>
            <pc:docMk/>
            <pc:sldMk cId="2233755663" sldId="530"/>
            <ac:spMk id="3" creationId="{474F23FB-1DE6-26CF-7765-DD693E374747}"/>
          </ac:spMkLst>
        </pc:spChg>
        <pc:spChg chg="mod">
          <ac:chgData name="Brian Brown" userId="53af3d18-958d-49d1-9c59-bb0d1496ed5a" providerId="ADAL" clId="{911A9A02-414E-4708-A67F-E7314A83888B}" dt="2026-06-10T16:03:11.491" v="4342" actId="113"/>
          <ac:spMkLst>
            <pc:docMk/>
            <pc:sldMk cId="2233755663" sldId="530"/>
            <ac:spMk id="4" creationId="{03D2DD2D-8209-A18A-44D2-09D68523CAC4}"/>
          </ac:spMkLst>
        </pc:spChg>
        <pc:spChg chg="mod">
          <ac:chgData name="Brian Brown" userId="53af3d18-958d-49d1-9c59-bb0d1496ed5a" providerId="ADAL" clId="{911A9A02-414E-4708-A67F-E7314A83888B}" dt="2026-06-10T16:03:31.751" v="4348" actId="113"/>
          <ac:spMkLst>
            <pc:docMk/>
            <pc:sldMk cId="2233755663" sldId="530"/>
            <ac:spMk id="5" creationId="{69BB7174-0314-284B-848B-6B2E8D276DAE}"/>
          </ac:spMkLst>
        </pc:spChg>
        <pc:spChg chg="mod">
          <ac:chgData name="Brian Brown" userId="53af3d18-958d-49d1-9c59-bb0d1496ed5a" providerId="ADAL" clId="{911A9A02-414E-4708-A67F-E7314A83888B}" dt="2026-06-10T16:02:58.528" v="4339" actId="113"/>
          <ac:spMkLst>
            <pc:docMk/>
            <pc:sldMk cId="2233755663" sldId="530"/>
            <ac:spMk id="6" creationId="{7647E91C-9213-A0D5-FDCF-6D39F5FB4849}"/>
          </ac:spMkLst>
        </pc:spChg>
      </pc:sldChg>
      <pc:sldChg chg="addSp delSp modSp add mod">
        <pc:chgData name="Brian Brown" userId="53af3d18-958d-49d1-9c59-bb0d1496ed5a" providerId="ADAL" clId="{911A9A02-414E-4708-A67F-E7314A83888B}" dt="2026-06-11T14:38:23.161" v="4859" actId="14100"/>
        <pc:sldMkLst>
          <pc:docMk/>
          <pc:sldMk cId="2001664265" sldId="533"/>
        </pc:sldMkLst>
        <pc:spChg chg="mod">
          <ac:chgData name="Brian Brown" userId="53af3d18-958d-49d1-9c59-bb0d1496ed5a" providerId="ADAL" clId="{911A9A02-414E-4708-A67F-E7314A83888B}" dt="2026-06-11T14:36:50.837" v="4846" actId="113"/>
          <ac:spMkLst>
            <pc:docMk/>
            <pc:sldMk cId="2001664265" sldId="533"/>
            <ac:spMk id="6" creationId="{136A1209-6FE4-CA29-2E2E-5227AC14F150}"/>
          </ac:spMkLst>
        </pc:spChg>
        <pc:spChg chg="mod">
          <ac:chgData name="Brian Brown" userId="53af3d18-958d-49d1-9c59-bb0d1496ed5a" providerId="ADAL" clId="{911A9A02-414E-4708-A67F-E7314A83888B}" dt="2026-06-11T14:37:36.053" v="4854" actId="255"/>
          <ac:spMkLst>
            <pc:docMk/>
            <pc:sldMk cId="2001664265" sldId="533"/>
            <ac:spMk id="7" creationId="{86D46FA6-5F5D-81FC-456A-C53F6E62A4F9}"/>
          </ac:spMkLst>
        </pc:spChg>
        <pc:spChg chg="mod">
          <ac:chgData name="Brian Brown" userId="53af3d18-958d-49d1-9c59-bb0d1496ed5a" providerId="ADAL" clId="{911A9A02-414E-4708-A67F-E7314A83888B}" dt="2026-06-11T14:37:23.759" v="4851" actId="14100"/>
          <ac:spMkLst>
            <pc:docMk/>
            <pc:sldMk cId="2001664265" sldId="533"/>
            <ac:spMk id="8" creationId="{8B9296D1-B435-9FCA-B147-AB0A393E11A5}"/>
          </ac:spMkLst>
        </pc:spChg>
        <pc:spChg chg="mod">
          <ac:chgData name="Brian Brown" userId="53af3d18-958d-49d1-9c59-bb0d1496ed5a" providerId="ADAL" clId="{911A9A02-414E-4708-A67F-E7314A83888B}" dt="2026-06-11T14:38:23.161" v="4859" actId="14100"/>
          <ac:spMkLst>
            <pc:docMk/>
            <pc:sldMk cId="2001664265" sldId="533"/>
            <ac:spMk id="9" creationId="{88000F4A-3F3B-7A7B-5468-A5242D27D4AB}"/>
          </ac:spMkLst>
        </pc:spChg>
        <pc:picChg chg="add mod">
          <ac:chgData name="Brian Brown" userId="53af3d18-958d-49d1-9c59-bb0d1496ed5a" providerId="ADAL" clId="{911A9A02-414E-4708-A67F-E7314A83888B}" dt="2026-06-11T14:20:07.498" v="4443"/>
          <ac:picMkLst>
            <pc:docMk/>
            <pc:sldMk cId="2001664265" sldId="533"/>
            <ac:picMk id="12" creationId="{CD120D54-86DB-DE8A-E367-A86210DEEA1A}"/>
          </ac:picMkLst>
        </pc:picChg>
        <pc:picChg chg="add mod">
          <ac:chgData name="Brian Brown" userId="53af3d18-958d-49d1-9c59-bb0d1496ed5a" providerId="ADAL" clId="{911A9A02-414E-4708-A67F-E7314A83888B}" dt="2026-06-11T14:21:24.666" v="4543"/>
          <ac:picMkLst>
            <pc:docMk/>
            <pc:sldMk cId="2001664265" sldId="533"/>
            <ac:picMk id="14" creationId="{9334F899-70DD-CBCC-CD09-2B1992A8C4AC}"/>
          </ac:picMkLst>
        </pc:picChg>
        <pc:picChg chg="add mod">
          <ac:chgData name="Brian Brown" userId="53af3d18-958d-49d1-9c59-bb0d1496ed5a" providerId="ADAL" clId="{911A9A02-414E-4708-A67F-E7314A83888B}" dt="2026-06-11T14:18:59.253" v="4440" actId="1076"/>
          <ac:picMkLst>
            <pc:docMk/>
            <pc:sldMk cId="2001664265" sldId="533"/>
            <ac:picMk id="7170" creationId="{3FC25DBB-E9BA-3A02-9574-7CE127E67578}"/>
          </ac:picMkLst>
        </pc:picChg>
        <pc:picChg chg="add mod">
          <ac:chgData name="Brian Brown" userId="53af3d18-958d-49d1-9c59-bb0d1496ed5a" providerId="ADAL" clId="{911A9A02-414E-4708-A67F-E7314A83888B}" dt="2026-06-11T14:23:37.621" v="4623"/>
          <ac:picMkLst>
            <pc:docMk/>
            <pc:sldMk cId="2001664265" sldId="533"/>
            <ac:picMk id="7172" creationId="{48605E4A-28BA-92DB-09C8-D4A5ADF9CD62}"/>
          </ac:picMkLst>
        </pc:picChg>
        <pc:picChg chg="add mod">
          <ac:chgData name="Brian Brown" userId="53af3d18-958d-49d1-9c59-bb0d1496ed5a" providerId="ADAL" clId="{911A9A02-414E-4708-A67F-E7314A83888B}" dt="2026-06-11T14:35:46.926" v="4794" actId="14100"/>
          <ac:picMkLst>
            <pc:docMk/>
            <pc:sldMk cId="2001664265" sldId="533"/>
            <ac:picMk id="7174" creationId="{5EE8756B-BA29-B43C-EC2C-081A70E7CDC5}"/>
          </ac:picMkLst>
        </pc:picChg>
      </pc:sldChg>
      <pc:sldChg chg="modSp new mod">
        <pc:chgData name="Brian Brown" userId="53af3d18-958d-49d1-9c59-bb0d1496ed5a" providerId="ADAL" clId="{911A9A02-414E-4708-A67F-E7314A83888B}" dt="2026-06-11T15:54:35.080" v="5710" actId="27636"/>
        <pc:sldMkLst>
          <pc:docMk/>
          <pc:sldMk cId="2254727064" sldId="537"/>
        </pc:sldMkLst>
        <pc:spChg chg="mod">
          <ac:chgData name="Brian Brown" userId="53af3d18-958d-49d1-9c59-bb0d1496ed5a" providerId="ADAL" clId="{911A9A02-414E-4708-A67F-E7314A83888B}" dt="2026-06-11T15:54:35.080" v="5710" actId="27636"/>
          <ac:spMkLst>
            <pc:docMk/>
            <pc:sldMk cId="2254727064" sldId="537"/>
            <ac:spMk id="2" creationId="{CBB92775-186F-F87F-453F-DC4D6138A385}"/>
          </ac:spMkLst>
        </pc:spChg>
        <pc:spChg chg="mod">
          <ac:chgData name="Brian Brown" userId="53af3d18-958d-49d1-9c59-bb0d1496ed5a" providerId="ADAL" clId="{911A9A02-414E-4708-A67F-E7314A83888B}" dt="2026-06-11T15:06:50.211" v="5462" actId="113"/>
          <ac:spMkLst>
            <pc:docMk/>
            <pc:sldMk cId="2254727064" sldId="537"/>
            <ac:spMk id="3" creationId="{A467A429-2688-9262-F1ED-0745F6E34373}"/>
          </ac:spMkLst>
        </pc:spChg>
        <pc:spChg chg="mod">
          <ac:chgData name="Brian Brown" userId="53af3d18-958d-49d1-9c59-bb0d1496ed5a" providerId="ADAL" clId="{911A9A02-414E-4708-A67F-E7314A83888B}" dt="2026-06-11T15:29:09.154" v="5707" actId="5793"/>
          <ac:spMkLst>
            <pc:docMk/>
            <pc:sldMk cId="2254727064" sldId="537"/>
            <ac:spMk id="4" creationId="{A77EC037-4709-596F-F922-4B3125213694}"/>
          </ac:spMkLst>
        </pc:spChg>
      </pc:sldChg>
      <pc:sldChg chg="addSp modSp add mod">
        <pc:chgData name="Brian Brown" userId="53af3d18-958d-49d1-9c59-bb0d1496ed5a" providerId="ADAL" clId="{911A9A02-414E-4708-A67F-E7314A83888B}" dt="2026-06-11T16:24:42.690" v="5825" actId="6549"/>
        <pc:sldMkLst>
          <pc:docMk/>
          <pc:sldMk cId="1249617428" sldId="538"/>
        </pc:sldMkLst>
        <pc:spChg chg="mod">
          <ac:chgData name="Brian Brown" userId="53af3d18-958d-49d1-9c59-bb0d1496ed5a" providerId="ADAL" clId="{911A9A02-414E-4708-A67F-E7314A83888B}" dt="2026-06-11T15:54:43.400" v="5711" actId="5793"/>
          <ac:spMkLst>
            <pc:docMk/>
            <pc:sldMk cId="1249617428" sldId="538"/>
            <ac:spMk id="2" creationId="{F0C99A70-9FEC-8609-1EE3-4EEB789F0810}"/>
          </ac:spMkLst>
        </pc:spChg>
        <pc:spChg chg="mod">
          <ac:chgData name="Brian Brown" userId="53af3d18-958d-49d1-9c59-bb0d1496ed5a" providerId="ADAL" clId="{911A9A02-414E-4708-A67F-E7314A83888B}" dt="2026-06-11T15:23:17.969" v="5679" actId="313"/>
          <ac:spMkLst>
            <pc:docMk/>
            <pc:sldMk cId="1249617428" sldId="538"/>
            <ac:spMk id="3" creationId="{95F096E6-306C-3EC5-B1A9-86C20A882EC0}"/>
          </ac:spMkLst>
        </pc:spChg>
        <pc:spChg chg="mod">
          <ac:chgData name="Brian Brown" userId="53af3d18-958d-49d1-9c59-bb0d1496ed5a" providerId="ADAL" clId="{911A9A02-414E-4708-A67F-E7314A83888B}" dt="2026-06-11T16:24:42.690" v="5825" actId="6549"/>
          <ac:spMkLst>
            <pc:docMk/>
            <pc:sldMk cId="1249617428" sldId="538"/>
            <ac:spMk id="4" creationId="{9FC77A07-EAF1-EAFB-2CAB-FEED4E3A9F00}"/>
          </ac:spMkLst>
        </pc:spChg>
      </pc:sldChg>
      <pc:sldChg chg="modSp add mod">
        <pc:chgData name="Brian Brown" userId="53af3d18-958d-49d1-9c59-bb0d1496ed5a" providerId="ADAL" clId="{911A9A02-414E-4708-A67F-E7314A83888B}" dt="2026-06-11T16:12:04.003" v="5728" actId="113"/>
        <pc:sldMkLst>
          <pc:docMk/>
          <pc:sldMk cId="3941989503" sldId="539"/>
        </pc:sldMkLst>
        <pc:spChg chg="mod">
          <ac:chgData name="Brian Brown" userId="53af3d18-958d-49d1-9c59-bb0d1496ed5a" providerId="ADAL" clId="{911A9A02-414E-4708-A67F-E7314A83888B}" dt="2026-06-11T15:54:50.257" v="5713" actId="27636"/>
          <ac:spMkLst>
            <pc:docMk/>
            <pc:sldMk cId="3941989503" sldId="539"/>
            <ac:spMk id="2" creationId="{A47521B9-7AEC-2A40-80B2-D816E1FB0656}"/>
          </ac:spMkLst>
        </pc:spChg>
        <pc:spChg chg="mod">
          <ac:chgData name="Brian Brown" userId="53af3d18-958d-49d1-9c59-bb0d1496ed5a" providerId="ADAL" clId="{911A9A02-414E-4708-A67F-E7314A83888B}" dt="2026-06-11T15:23:44.611" v="5681" actId="20577"/>
          <ac:spMkLst>
            <pc:docMk/>
            <pc:sldMk cId="3941989503" sldId="539"/>
            <ac:spMk id="3" creationId="{19300CFE-C6D3-0284-E850-1774B476C1C6}"/>
          </ac:spMkLst>
        </pc:spChg>
        <pc:spChg chg="mod">
          <ac:chgData name="Brian Brown" userId="53af3d18-958d-49d1-9c59-bb0d1496ed5a" providerId="ADAL" clId="{911A9A02-414E-4708-A67F-E7314A83888B}" dt="2026-06-11T16:12:04.003" v="5728" actId="113"/>
          <ac:spMkLst>
            <pc:docMk/>
            <pc:sldMk cId="3941989503" sldId="539"/>
            <ac:spMk id="4" creationId="{0E9F4156-DBE3-4187-C9B4-850F5C19E0D6}"/>
          </ac:spMkLst>
        </pc:spChg>
      </pc:sldChg>
      <pc:sldChg chg="modSp add mod">
        <pc:chgData name="Brian Brown" userId="53af3d18-958d-49d1-9c59-bb0d1496ed5a" providerId="ADAL" clId="{911A9A02-414E-4708-A67F-E7314A83888B}" dt="2026-06-11T16:21:06.672" v="5766" actId="20577"/>
        <pc:sldMkLst>
          <pc:docMk/>
          <pc:sldMk cId="2002722727" sldId="540"/>
        </pc:sldMkLst>
        <pc:spChg chg="mod">
          <ac:chgData name="Brian Brown" userId="53af3d18-958d-49d1-9c59-bb0d1496ed5a" providerId="ADAL" clId="{911A9A02-414E-4708-A67F-E7314A83888B}" dt="2026-06-11T15:54:56.337" v="5714" actId="5793"/>
          <ac:spMkLst>
            <pc:docMk/>
            <pc:sldMk cId="2002722727" sldId="540"/>
            <ac:spMk id="2" creationId="{E2F3523B-21AC-20F0-3EE5-04E115E9FE43}"/>
          </ac:spMkLst>
        </pc:spChg>
        <pc:spChg chg="mod">
          <ac:chgData name="Brian Brown" userId="53af3d18-958d-49d1-9c59-bb0d1496ed5a" providerId="ADAL" clId="{911A9A02-414E-4708-A67F-E7314A83888B}" dt="2026-06-11T15:08:30.387" v="5516" actId="14100"/>
          <ac:spMkLst>
            <pc:docMk/>
            <pc:sldMk cId="2002722727" sldId="540"/>
            <ac:spMk id="3" creationId="{3882F7FE-DDF9-3C3E-1C07-FD8F397F964D}"/>
          </ac:spMkLst>
        </pc:spChg>
        <pc:spChg chg="mod">
          <ac:chgData name="Brian Brown" userId="53af3d18-958d-49d1-9c59-bb0d1496ed5a" providerId="ADAL" clId="{911A9A02-414E-4708-A67F-E7314A83888B}" dt="2026-06-11T16:21:06.672" v="5766" actId="20577"/>
          <ac:spMkLst>
            <pc:docMk/>
            <pc:sldMk cId="2002722727" sldId="540"/>
            <ac:spMk id="4" creationId="{FEC14B5C-0AE9-69B3-0121-FF6F89B47137}"/>
          </ac:spMkLst>
        </pc:spChg>
      </pc:sldChg>
      <pc:sldChg chg="modSp new mod">
        <pc:chgData name="Brian Brown" userId="53af3d18-958d-49d1-9c59-bb0d1496ed5a" providerId="ADAL" clId="{911A9A02-414E-4708-A67F-E7314A83888B}" dt="2026-06-16T18:07:20.897" v="5931" actId="20577"/>
        <pc:sldMkLst>
          <pc:docMk/>
          <pc:sldMk cId="2786820777" sldId="541"/>
        </pc:sldMkLst>
        <pc:spChg chg="mod">
          <ac:chgData name="Brian Brown" userId="53af3d18-958d-49d1-9c59-bb0d1496ed5a" providerId="ADAL" clId="{911A9A02-414E-4708-A67F-E7314A83888B}" dt="2026-06-16T18:07:20.897" v="5931" actId="20577"/>
          <ac:spMkLst>
            <pc:docMk/>
            <pc:sldMk cId="2786820777" sldId="541"/>
            <ac:spMk id="2" creationId="{AE7F1F4A-B529-80C2-E786-BC85B46F617B}"/>
          </ac:spMkLst>
        </pc:spChg>
        <pc:spChg chg="mod">
          <ac:chgData name="Brian Brown" userId="53af3d18-958d-49d1-9c59-bb0d1496ed5a" providerId="ADAL" clId="{911A9A02-414E-4708-A67F-E7314A83888B}" dt="2026-06-11T20:02:55.928" v="5875"/>
          <ac:spMkLst>
            <pc:docMk/>
            <pc:sldMk cId="2786820777" sldId="541"/>
            <ac:spMk id="3" creationId="{C392993D-6887-2082-A9CB-56B84020519A}"/>
          </ac:spMkLst>
        </pc:spChg>
      </pc:sldChg>
      <pc:sldChg chg="addSp delSp modSp new mod">
        <pc:chgData name="Brian Brown" userId="53af3d18-958d-49d1-9c59-bb0d1496ed5a" providerId="ADAL" clId="{911A9A02-414E-4708-A67F-E7314A83888B}" dt="2026-06-23T12:58:16.339" v="6169" actId="20577"/>
        <pc:sldMkLst>
          <pc:docMk/>
          <pc:sldMk cId="2897795230" sldId="542"/>
        </pc:sldMkLst>
        <pc:spChg chg="mod">
          <ac:chgData name="Brian Brown" userId="53af3d18-958d-49d1-9c59-bb0d1496ed5a" providerId="ADAL" clId="{911A9A02-414E-4708-A67F-E7314A83888B}" dt="2026-06-23T12:25:27.102" v="6039" actId="20577"/>
          <ac:spMkLst>
            <pc:docMk/>
            <pc:sldMk cId="2897795230" sldId="542"/>
            <ac:spMk id="2" creationId="{B6DFD574-57B5-F305-34AF-9148C3EE2DDD}"/>
          </ac:spMkLst>
        </pc:spChg>
        <pc:spChg chg="mod">
          <ac:chgData name="Brian Brown" userId="53af3d18-958d-49d1-9c59-bb0d1496ed5a" providerId="ADAL" clId="{911A9A02-414E-4708-A67F-E7314A83888B}" dt="2026-06-23T12:25:38.953" v="6055" actId="20577"/>
          <ac:spMkLst>
            <pc:docMk/>
            <pc:sldMk cId="2897795230" sldId="542"/>
            <ac:spMk id="3" creationId="{585B3451-662B-0CE5-6B90-DD1FCF39DDAE}"/>
          </ac:spMkLst>
        </pc:spChg>
        <pc:spChg chg="mod">
          <ac:chgData name="Brian Brown" userId="53af3d18-958d-49d1-9c59-bb0d1496ed5a" providerId="ADAL" clId="{911A9A02-414E-4708-A67F-E7314A83888B}" dt="2026-06-23T12:28:09.590" v="6069" actId="20577"/>
          <ac:spMkLst>
            <pc:docMk/>
            <pc:sldMk cId="2897795230" sldId="542"/>
            <ac:spMk id="4" creationId="{C5C08233-D545-D73A-D6CB-FCC94C8880B3}"/>
          </ac:spMkLst>
        </pc:spChg>
        <pc:spChg chg="mod">
          <ac:chgData name="Brian Brown" userId="53af3d18-958d-49d1-9c59-bb0d1496ed5a" providerId="ADAL" clId="{911A9A02-414E-4708-A67F-E7314A83888B}" dt="2026-06-23T12:32:24.628" v="6099" actId="313"/>
          <ac:spMkLst>
            <pc:docMk/>
            <pc:sldMk cId="2897795230" sldId="542"/>
            <ac:spMk id="5" creationId="{06211E15-94AA-F6A9-81A8-252D5B558F20}"/>
          </ac:spMkLst>
        </pc:spChg>
        <pc:spChg chg="mod">
          <ac:chgData name="Brian Brown" userId="53af3d18-958d-49d1-9c59-bb0d1496ed5a" providerId="ADAL" clId="{911A9A02-414E-4708-A67F-E7314A83888B}" dt="2026-06-23T12:58:16.339" v="6169" actId="20577"/>
          <ac:spMkLst>
            <pc:docMk/>
            <pc:sldMk cId="2897795230" sldId="542"/>
            <ac:spMk id="6" creationId="{73B012A9-930F-CE6D-4234-2003F624ABB8}"/>
          </ac:spMkLst>
        </pc:spChg>
        <pc:spChg chg="mod">
          <ac:chgData name="Brian Brown" userId="53af3d18-958d-49d1-9c59-bb0d1496ed5a" providerId="ADAL" clId="{911A9A02-414E-4708-A67F-E7314A83888B}" dt="2026-06-23T12:19:00.106" v="5995" actId="113"/>
          <ac:spMkLst>
            <pc:docMk/>
            <pc:sldMk cId="2897795230" sldId="542"/>
            <ac:spMk id="7" creationId="{987B14FE-D117-856C-09AF-EEC0AA80B864}"/>
          </ac:spMkLst>
        </pc:spChg>
        <pc:spChg chg="del">
          <ac:chgData name="Brian Brown" userId="53af3d18-958d-49d1-9c59-bb0d1496ed5a" providerId="ADAL" clId="{911A9A02-414E-4708-A67F-E7314A83888B}" dt="2026-06-23T12:25:10.056" v="5996"/>
          <ac:spMkLst>
            <pc:docMk/>
            <pc:sldMk cId="2897795230" sldId="542"/>
            <ac:spMk id="9" creationId="{6B396903-CA14-1842-0B94-E22E40902248}"/>
          </ac:spMkLst>
        </pc:spChg>
        <pc:spChg chg="del">
          <ac:chgData name="Brian Brown" userId="53af3d18-958d-49d1-9c59-bb0d1496ed5a" providerId="ADAL" clId="{911A9A02-414E-4708-A67F-E7314A83888B}" dt="2026-06-23T12:27:49.740" v="6056"/>
          <ac:spMkLst>
            <pc:docMk/>
            <pc:sldMk cId="2897795230" sldId="542"/>
            <ac:spMk id="10" creationId="{D7069F5A-8C79-C2D5-C40E-043334669C3E}"/>
          </ac:spMkLst>
        </pc:spChg>
        <pc:spChg chg="del">
          <ac:chgData name="Brian Brown" userId="53af3d18-958d-49d1-9c59-bb0d1496ed5a" providerId="ADAL" clId="{911A9A02-414E-4708-A67F-E7314A83888B}" dt="2026-06-23T12:33:42.366" v="6100"/>
          <ac:spMkLst>
            <pc:docMk/>
            <pc:sldMk cId="2897795230" sldId="542"/>
            <ac:spMk id="11" creationId="{0AFA38D9-3113-ECD5-6644-365DB44A227A}"/>
          </ac:spMkLst>
        </pc:spChg>
        <pc:spChg chg="del">
          <ac:chgData name="Brian Brown" userId="53af3d18-958d-49d1-9c59-bb0d1496ed5a" providerId="ADAL" clId="{911A9A02-414E-4708-A67F-E7314A83888B}" dt="2026-06-23T12:32:05.768" v="6070"/>
          <ac:spMkLst>
            <pc:docMk/>
            <pc:sldMk cId="2897795230" sldId="542"/>
            <ac:spMk id="12" creationId="{6E805706-1C21-F2D5-EF4D-29DED78E36B9}"/>
          </ac:spMkLst>
        </pc:spChg>
        <pc:spChg chg="del">
          <ac:chgData name="Brian Brown" userId="53af3d18-958d-49d1-9c59-bb0d1496ed5a" providerId="ADAL" clId="{911A9A02-414E-4708-A67F-E7314A83888B}" dt="2026-06-23T12:57:50.925" v="6104"/>
          <ac:spMkLst>
            <pc:docMk/>
            <pc:sldMk cId="2897795230" sldId="542"/>
            <ac:spMk id="13" creationId="{34DBA2DB-8EFD-BB02-9E50-936C58C240A8}"/>
          </ac:spMkLst>
        </pc:spChg>
        <pc:spChg chg="add del mod">
          <ac:chgData name="Brian Brown" userId="53af3d18-958d-49d1-9c59-bb0d1496ed5a" providerId="ADAL" clId="{911A9A02-414E-4708-A67F-E7314A83888B}" dt="2026-06-23T12:47:00.522" v="6103"/>
          <ac:spMkLst>
            <pc:docMk/>
            <pc:sldMk cId="2897795230" sldId="542"/>
            <ac:spMk id="15" creationId="{218328CF-EE78-772F-0BEF-4AF6CACA7204}"/>
          </ac:spMkLst>
        </pc:spChg>
        <pc:picChg chg="add mod">
          <ac:chgData name="Brian Brown" userId="53af3d18-958d-49d1-9c59-bb0d1496ed5a" providerId="ADAL" clId="{911A9A02-414E-4708-A67F-E7314A83888B}" dt="2026-06-23T12:27:49.740" v="6056"/>
          <ac:picMkLst>
            <pc:docMk/>
            <pc:sldMk cId="2897795230" sldId="542"/>
            <ac:picMk id="14" creationId="{ED1518E0-88C9-B1D6-86E3-039AC2229F9E}"/>
          </ac:picMkLst>
        </pc:picChg>
        <pc:picChg chg="add mod">
          <ac:chgData name="Brian Brown" userId="53af3d18-958d-49d1-9c59-bb0d1496ed5a" providerId="ADAL" clId="{911A9A02-414E-4708-A67F-E7314A83888B}" dt="2026-06-23T12:25:10.056" v="5996"/>
          <ac:picMkLst>
            <pc:docMk/>
            <pc:sldMk cId="2897795230" sldId="542"/>
            <ac:picMk id="1026" creationId="{443E9107-6597-A8F7-45FE-05072A1F9FFF}"/>
          </ac:picMkLst>
        </pc:picChg>
        <pc:picChg chg="add mod">
          <ac:chgData name="Brian Brown" userId="53af3d18-958d-49d1-9c59-bb0d1496ed5a" providerId="ADAL" clId="{911A9A02-414E-4708-A67F-E7314A83888B}" dt="2026-06-23T12:32:05.768" v="6070"/>
          <ac:picMkLst>
            <pc:docMk/>
            <pc:sldMk cId="2897795230" sldId="542"/>
            <ac:picMk id="1028" creationId="{C77DDA20-B527-1A61-E8D9-FEAFF067A375}"/>
          </ac:picMkLst>
        </pc:picChg>
        <pc:picChg chg="add del mod">
          <ac:chgData name="Brian Brown" userId="53af3d18-958d-49d1-9c59-bb0d1496ed5a" providerId="ADAL" clId="{911A9A02-414E-4708-A67F-E7314A83888B}" dt="2026-06-23T12:33:53.167" v="6101" actId="21"/>
          <ac:picMkLst>
            <pc:docMk/>
            <pc:sldMk cId="2897795230" sldId="542"/>
            <ac:picMk id="1030" creationId="{50AC1537-600B-F3A3-3316-159F7CE29221}"/>
          </ac:picMkLst>
        </pc:picChg>
        <pc:picChg chg="add">
          <ac:chgData name="Brian Brown" userId="53af3d18-958d-49d1-9c59-bb0d1496ed5a" providerId="ADAL" clId="{911A9A02-414E-4708-A67F-E7314A83888B}" dt="2026-06-23T12:46:47.511" v="6102"/>
          <ac:picMkLst>
            <pc:docMk/>
            <pc:sldMk cId="2897795230" sldId="542"/>
            <ac:picMk id="1032" creationId="{5168F76B-423F-8C6E-8467-5CD9EF7D9301}"/>
          </ac:picMkLst>
        </pc:picChg>
        <pc:picChg chg="add mod">
          <ac:chgData name="Brian Brown" userId="53af3d18-958d-49d1-9c59-bb0d1496ed5a" providerId="ADAL" clId="{911A9A02-414E-4708-A67F-E7314A83888B}" dt="2026-06-23T12:47:00.522" v="6103"/>
          <ac:picMkLst>
            <pc:docMk/>
            <pc:sldMk cId="2897795230" sldId="542"/>
            <ac:picMk id="1034" creationId="{FB49C66F-8D4C-8E5C-0397-DE3EA8F01279}"/>
          </ac:picMkLst>
        </pc:picChg>
        <pc:picChg chg="add mod">
          <ac:chgData name="Brian Brown" userId="53af3d18-958d-49d1-9c59-bb0d1496ed5a" providerId="ADAL" clId="{911A9A02-414E-4708-A67F-E7314A83888B}" dt="2026-06-23T12:57:50.925" v="6104"/>
          <ac:picMkLst>
            <pc:docMk/>
            <pc:sldMk cId="2897795230" sldId="542"/>
            <ac:picMk id="1036" creationId="{2377EBC2-DE6F-32BA-6AB4-D5821D58373B}"/>
          </ac:picMkLst>
        </pc:picChg>
      </pc:sldChg>
      <pc:sldChg chg="new del">
        <pc:chgData name="Brian Brown" userId="53af3d18-958d-49d1-9c59-bb0d1496ed5a" providerId="ADAL" clId="{911A9A02-414E-4708-A67F-E7314A83888B}" dt="2026-06-24T00:16:15.522" v="6264" actId="680"/>
        <pc:sldMkLst>
          <pc:docMk/>
          <pc:sldMk cId="1535931064" sldId="543"/>
        </pc:sldMkLst>
      </pc:sldChg>
      <pc:sldChg chg="addSp modSp new del mod">
        <pc:chgData name="Brian Brown" userId="53af3d18-958d-49d1-9c59-bb0d1496ed5a" providerId="ADAL" clId="{911A9A02-414E-4708-A67F-E7314A83888B}" dt="2026-06-24T01:01:58.593" v="7405" actId="47"/>
        <pc:sldMkLst>
          <pc:docMk/>
          <pc:sldMk cId="3804135974" sldId="543"/>
        </pc:sldMkLst>
        <pc:spChg chg="mod">
          <ac:chgData name="Brian Brown" userId="53af3d18-958d-49d1-9c59-bb0d1496ed5a" providerId="ADAL" clId="{911A9A02-414E-4708-A67F-E7314A83888B}" dt="2026-06-24T00:47:44.414" v="7268" actId="20578"/>
          <ac:spMkLst>
            <pc:docMk/>
            <pc:sldMk cId="3804135974" sldId="543"/>
            <ac:spMk id="4" creationId="{07912BF5-D06C-CC27-C3C7-85CC1AC0C58B}"/>
          </ac:spMkLst>
        </pc:spChg>
        <pc:picChg chg="add mod">
          <ac:chgData name="Brian Brown" userId="53af3d18-958d-49d1-9c59-bb0d1496ed5a" providerId="ADAL" clId="{911A9A02-414E-4708-A67F-E7314A83888B}" dt="2026-06-24T00:44:02.649" v="7239" actId="14100"/>
          <ac:picMkLst>
            <pc:docMk/>
            <pc:sldMk cId="3804135974" sldId="543"/>
            <ac:picMk id="5" creationId="{74B138D9-F997-5B2A-B079-CF3A7EFBDA7A}"/>
          </ac:picMkLst>
        </pc:picChg>
        <pc:picChg chg="add mod">
          <ac:chgData name="Brian Brown" userId="53af3d18-958d-49d1-9c59-bb0d1496ed5a" providerId="ADAL" clId="{911A9A02-414E-4708-A67F-E7314A83888B}" dt="2026-06-24T00:46:44.990" v="7264" actId="1076"/>
          <ac:picMkLst>
            <pc:docMk/>
            <pc:sldMk cId="3804135974" sldId="543"/>
            <ac:picMk id="6" creationId="{C975A7E5-ED19-E2D9-A8BA-B7541B5EF72F}"/>
          </ac:picMkLst>
        </pc:picChg>
        <pc:picChg chg="add mod">
          <ac:chgData name="Brian Brown" userId="53af3d18-958d-49d1-9c59-bb0d1496ed5a" providerId="ADAL" clId="{911A9A02-414E-4708-A67F-E7314A83888B}" dt="2026-06-24T00:43:33.041" v="7238" actId="1076"/>
          <ac:picMkLst>
            <pc:docMk/>
            <pc:sldMk cId="3804135974" sldId="543"/>
            <ac:picMk id="8" creationId="{6FD1BF97-3D81-E858-F17E-BF2C61750C64}"/>
          </ac:picMkLst>
        </pc:picChg>
      </pc:sldChg>
      <pc:sldChg chg="modSp new del mod">
        <pc:chgData name="Brian Brown" userId="53af3d18-958d-49d1-9c59-bb0d1496ed5a" providerId="ADAL" clId="{911A9A02-414E-4708-A67F-E7314A83888B}" dt="2026-06-24T00:51:15.198" v="7289" actId="47"/>
        <pc:sldMkLst>
          <pc:docMk/>
          <pc:sldMk cId="543774567" sldId="544"/>
        </pc:sldMkLst>
        <pc:spChg chg="mod">
          <ac:chgData name="Brian Brown" userId="53af3d18-958d-49d1-9c59-bb0d1496ed5a" providerId="ADAL" clId="{911A9A02-414E-4708-A67F-E7314A83888B}" dt="2026-06-24T00:51:10.785" v="7288" actId="27636"/>
          <ac:spMkLst>
            <pc:docMk/>
            <pc:sldMk cId="543774567" sldId="544"/>
            <ac:spMk id="3" creationId="{4B2D23C9-99B3-4019-014E-C6B7FBCABCA1}"/>
          </ac:spMkLst>
        </pc:spChg>
      </pc:sldChg>
      <pc:sldChg chg="addSp modSp new mod">
        <pc:chgData name="Brian Brown" userId="53af3d18-958d-49d1-9c59-bb0d1496ed5a" providerId="ADAL" clId="{911A9A02-414E-4708-A67F-E7314A83888B}" dt="2026-06-24T00:59:57.953" v="7400" actId="20577"/>
        <pc:sldMkLst>
          <pc:docMk/>
          <pc:sldMk cId="1707470397" sldId="544"/>
        </pc:sldMkLst>
        <pc:spChg chg="mod">
          <ac:chgData name="Brian Brown" userId="53af3d18-958d-49d1-9c59-bb0d1496ed5a" providerId="ADAL" clId="{911A9A02-414E-4708-A67F-E7314A83888B}" dt="2026-06-24T00:59:24.234" v="7392" actId="20577"/>
          <ac:spMkLst>
            <pc:docMk/>
            <pc:sldMk cId="1707470397" sldId="544"/>
            <ac:spMk id="2" creationId="{2DBE5457-AE88-96BA-0999-BCDD3D6E4EB4}"/>
          </ac:spMkLst>
        </pc:spChg>
        <pc:spChg chg="mod">
          <ac:chgData name="Brian Brown" userId="53af3d18-958d-49d1-9c59-bb0d1496ed5a" providerId="ADAL" clId="{911A9A02-414E-4708-A67F-E7314A83888B}" dt="2026-06-24T00:59:57.953" v="7400" actId="20577"/>
          <ac:spMkLst>
            <pc:docMk/>
            <pc:sldMk cId="1707470397" sldId="544"/>
            <ac:spMk id="4" creationId="{CF40F5EC-3777-3D06-8886-2C2B371BEA73}"/>
          </ac:spMkLst>
        </pc:spChg>
        <pc:spChg chg="add mod">
          <ac:chgData name="Brian Brown" userId="53af3d18-958d-49d1-9c59-bb0d1496ed5a" providerId="ADAL" clId="{911A9A02-414E-4708-A67F-E7314A83888B}" dt="2026-06-24T00:58:55.538" v="7365" actId="14100"/>
          <ac:spMkLst>
            <pc:docMk/>
            <pc:sldMk cId="1707470397" sldId="544"/>
            <ac:spMk id="9" creationId="{336A8EF6-7750-6E3E-B87E-B5362F00E60D}"/>
          </ac:spMkLst>
        </pc:spChg>
        <pc:picChg chg="add mod">
          <ac:chgData name="Brian Brown" userId="53af3d18-958d-49d1-9c59-bb0d1496ed5a" providerId="ADAL" clId="{911A9A02-414E-4708-A67F-E7314A83888B}" dt="2026-06-24T00:57:39.525" v="7362" actId="1035"/>
          <ac:picMkLst>
            <pc:docMk/>
            <pc:sldMk cId="1707470397" sldId="544"/>
            <ac:picMk id="5" creationId="{0805F406-8C32-8C3B-A491-D5CBF69C81F3}"/>
          </ac:picMkLst>
        </pc:picChg>
        <pc:picChg chg="add mod">
          <ac:chgData name="Brian Brown" userId="53af3d18-958d-49d1-9c59-bb0d1496ed5a" providerId="ADAL" clId="{911A9A02-414E-4708-A67F-E7314A83888B}" dt="2026-06-24T00:57:32.976" v="7357" actId="1035"/>
          <ac:picMkLst>
            <pc:docMk/>
            <pc:sldMk cId="1707470397" sldId="544"/>
            <ac:picMk id="6" creationId="{9A4BB669-180D-6EF3-D348-72A9CB1E6121}"/>
          </ac:picMkLst>
        </pc:picChg>
        <pc:picChg chg="add mod">
          <ac:chgData name="Brian Brown" userId="53af3d18-958d-49d1-9c59-bb0d1496ed5a" providerId="ADAL" clId="{911A9A02-414E-4708-A67F-E7314A83888B}" dt="2026-06-24T00:57:55.717" v="7364" actId="1036"/>
          <ac:picMkLst>
            <pc:docMk/>
            <pc:sldMk cId="1707470397" sldId="544"/>
            <ac:picMk id="7" creationId="{B073E96A-C276-8498-44ED-E683B991F01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088E63-D463-4A62-BD6B-2427648B36DE}" type="doc">
      <dgm:prSet loTypeId="urn:microsoft.com/office/officeart/2016/7/layout/LinearBlockProcessNumbered" loCatId="process" qsTypeId="urn:microsoft.com/office/officeart/2005/8/quickstyle/simple1" qsCatId="simple" csTypeId="urn:microsoft.com/office/officeart/2005/8/colors/accent1_2" csCatId="accent1" phldr="1"/>
      <dgm:spPr/>
      <dgm:t>
        <a:bodyPr/>
        <a:lstStyle/>
        <a:p>
          <a:endParaRPr lang="en-US"/>
        </a:p>
      </dgm:t>
    </dgm:pt>
    <dgm:pt modelId="{C5570223-97DD-4A0E-B734-4260A4BA8741}">
      <dgm:prSet/>
      <dgm:spPr>
        <a:solidFill>
          <a:schemeClr val="bg1">
            <a:lumMod val="95000"/>
          </a:schemeClr>
        </a:solidFill>
        <a:ln w="25400">
          <a:solidFill>
            <a:schemeClr val="accent1"/>
          </a:solidFill>
        </a:ln>
      </dgm:spPr>
      <dgm:t>
        <a:bodyPr/>
        <a:lstStyle/>
        <a:p>
          <a:r>
            <a:rPr lang="en-US" b="1">
              <a:solidFill>
                <a:schemeClr val="accent4">
                  <a:lumMod val="50000"/>
                </a:schemeClr>
              </a:solidFill>
            </a:rPr>
            <a:t>IDENTIFY THE THREAT</a:t>
          </a:r>
          <a:endParaRPr lang="en-US" b="1" dirty="0">
            <a:solidFill>
              <a:schemeClr val="accent4">
                <a:lumMod val="50000"/>
              </a:schemeClr>
            </a:solidFill>
          </a:endParaRPr>
        </a:p>
      </dgm:t>
    </dgm:pt>
    <dgm:pt modelId="{A65A4AAC-2275-4EDE-B5B3-450EBF4C8D49}" type="parTrans" cxnId="{62E518C9-AEDE-4C2D-B0FC-BB18C471858E}">
      <dgm:prSet/>
      <dgm:spPr/>
      <dgm:t>
        <a:bodyPr/>
        <a:lstStyle/>
        <a:p>
          <a:endParaRPr lang="en-US" dirty="0"/>
        </a:p>
      </dgm:t>
    </dgm:pt>
    <dgm:pt modelId="{70D174E8-565D-4522-87EE-AE68B4F0BD0B}" type="sibTrans" cxnId="{62E518C9-AEDE-4C2D-B0FC-BB18C471858E}">
      <dgm:prSet phldrT="01" phldr="0">
        <dgm:style>
          <a:lnRef idx="2">
            <a:schemeClr val="accent1"/>
          </a:lnRef>
          <a:fillRef idx="1">
            <a:schemeClr val="lt1"/>
          </a:fillRef>
          <a:effectRef idx="0">
            <a:schemeClr val="accent1"/>
          </a:effectRef>
          <a:fontRef idx="minor">
            <a:schemeClr val="dk1"/>
          </a:fontRef>
        </dgm:style>
      </dgm:prSet>
      <dgm:spPr/>
      <dgm:t>
        <a:bodyPr/>
        <a:lstStyle/>
        <a:p>
          <a:r>
            <a:rPr lang="en-US" dirty="0"/>
            <a:t>01</a:t>
          </a:r>
        </a:p>
      </dgm:t>
    </dgm:pt>
    <dgm:pt modelId="{A2BF278C-D55E-4279-8688-5C458B40FD2A}">
      <dgm:prSet/>
      <dgm:spPr>
        <a:solidFill>
          <a:schemeClr val="bg1">
            <a:lumMod val="95000"/>
          </a:schemeClr>
        </a:solidFill>
        <a:ln w="25400">
          <a:solidFill>
            <a:schemeClr val="accent3"/>
          </a:solidFill>
        </a:ln>
      </dgm:spPr>
      <dgm:t>
        <a:bodyPr/>
        <a:lstStyle/>
        <a:p>
          <a:r>
            <a:rPr lang="en-US" b="1">
              <a:solidFill>
                <a:schemeClr val="accent4">
                  <a:lumMod val="50000"/>
                </a:schemeClr>
              </a:solidFill>
            </a:rPr>
            <a:t>ASSESS THE THREAT</a:t>
          </a:r>
          <a:endParaRPr lang="en-US" b="1" dirty="0">
            <a:solidFill>
              <a:schemeClr val="accent4">
                <a:lumMod val="50000"/>
              </a:schemeClr>
            </a:solidFill>
          </a:endParaRPr>
        </a:p>
      </dgm:t>
    </dgm:pt>
    <dgm:pt modelId="{2FC36560-8BD2-4BD2-9DC8-2A6432EF3AFB}" type="parTrans" cxnId="{0014B138-45FB-4DB6-B21D-94187F51E868}">
      <dgm:prSet/>
      <dgm:spPr/>
      <dgm:t>
        <a:bodyPr/>
        <a:lstStyle/>
        <a:p>
          <a:endParaRPr lang="en-US" dirty="0"/>
        </a:p>
      </dgm:t>
    </dgm:pt>
    <dgm:pt modelId="{60A94522-AD41-44E1-8F03-53506B69B410}" type="sibTrans" cxnId="{0014B138-45FB-4DB6-B21D-94187F51E868}">
      <dgm:prSet phldrT="02" phldr="0">
        <dgm:style>
          <a:lnRef idx="0">
            <a:scrgbClr r="0" g="0" b="0"/>
          </a:lnRef>
          <a:fillRef idx="0">
            <a:scrgbClr r="0" g="0" b="0"/>
          </a:fillRef>
          <a:effectRef idx="0">
            <a:scrgbClr r="0" g="0" b="0"/>
          </a:effectRef>
          <a:fontRef idx="minor">
            <a:schemeClr val="dk1"/>
          </a:fontRef>
        </dgm:style>
      </dgm:prSet>
      <dgm:spPr>
        <a:noFill/>
        <a:ln>
          <a:noFill/>
        </a:ln>
      </dgm:spPr>
      <dgm:t>
        <a:bodyPr/>
        <a:lstStyle/>
        <a:p>
          <a:r>
            <a:rPr lang="en-US"/>
            <a:t>02</a:t>
          </a:r>
          <a:endParaRPr lang="en-US" dirty="0"/>
        </a:p>
      </dgm:t>
    </dgm:pt>
    <dgm:pt modelId="{D851DA90-81BC-4740-8E03-07F451BC5A78}">
      <dgm:prSet/>
      <dgm:spPr>
        <a:solidFill>
          <a:schemeClr val="bg1">
            <a:lumMod val="95000"/>
          </a:schemeClr>
        </a:solidFill>
        <a:ln w="25400">
          <a:solidFill>
            <a:schemeClr val="accent5"/>
          </a:solidFill>
        </a:ln>
      </dgm:spPr>
      <dgm:t>
        <a:bodyPr/>
        <a:lstStyle/>
        <a:p>
          <a:r>
            <a:rPr lang="en-US" b="1" dirty="0">
              <a:solidFill>
                <a:schemeClr val="accent4">
                  <a:lumMod val="50000"/>
                </a:schemeClr>
              </a:solidFill>
            </a:rPr>
            <a:t>MANAGE THE THREAT</a:t>
          </a:r>
        </a:p>
      </dgm:t>
    </dgm:pt>
    <dgm:pt modelId="{D7E4078D-93EB-427C-897D-FBF58FB30D35}" type="parTrans" cxnId="{EFB57CC7-B68C-4F6B-AD09-858FFEBD81FA}">
      <dgm:prSet/>
      <dgm:spPr/>
      <dgm:t>
        <a:bodyPr/>
        <a:lstStyle/>
        <a:p>
          <a:endParaRPr lang="en-US" dirty="0"/>
        </a:p>
      </dgm:t>
    </dgm:pt>
    <dgm:pt modelId="{70ED6DE1-1820-4B6A-8B95-9D146564E344}" type="sibTrans" cxnId="{EFB57CC7-B68C-4F6B-AD09-858FFEBD81FA}">
      <dgm:prSet phldrT="03" phldr="0">
        <dgm:style>
          <a:lnRef idx="0">
            <a:scrgbClr r="0" g="0" b="0"/>
          </a:lnRef>
          <a:fillRef idx="0">
            <a:scrgbClr r="0" g="0" b="0"/>
          </a:fillRef>
          <a:effectRef idx="0">
            <a:scrgbClr r="0" g="0" b="0"/>
          </a:effectRef>
          <a:fontRef idx="minor">
            <a:schemeClr val="dk1"/>
          </a:fontRef>
        </dgm:style>
      </dgm:prSet>
      <dgm:spPr>
        <a:noFill/>
        <a:ln>
          <a:noFill/>
        </a:ln>
      </dgm:spPr>
      <dgm:t>
        <a:bodyPr/>
        <a:lstStyle/>
        <a:p>
          <a:r>
            <a:rPr lang="en-US"/>
            <a:t>03</a:t>
          </a:r>
          <a:endParaRPr lang="en-US" dirty="0"/>
        </a:p>
      </dgm:t>
    </dgm:pt>
    <dgm:pt modelId="{5B720CB1-982E-452E-AC13-893FC213A62B}" type="pres">
      <dgm:prSet presAssocID="{6F088E63-D463-4A62-BD6B-2427648B36DE}" presName="Name0" presStyleCnt="0">
        <dgm:presLayoutVars>
          <dgm:animLvl val="lvl"/>
          <dgm:resizeHandles val="exact"/>
        </dgm:presLayoutVars>
      </dgm:prSet>
      <dgm:spPr/>
    </dgm:pt>
    <dgm:pt modelId="{F113B027-FC5F-43E9-8DEF-A37F8B9C828D}" type="pres">
      <dgm:prSet presAssocID="{C5570223-97DD-4A0E-B734-4260A4BA8741}" presName="compositeNode" presStyleCnt="0">
        <dgm:presLayoutVars>
          <dgm:bulletEnabled val="1"/>
        </dgm:presLayoutVars>
      </dgm:prSet>
      <dgm:spPr/>
    </dgm:pt>
    <dgm:pt modelId="{14852560-9294-411E-A8EA-76E9787C7EDD}" type="pres">
      <dgm:prSet presAssocID="{C5570223-97DD-4A0E-B734-4260A4BA8741}" presName="bgRect" presStyleLbl="alignNode1" presStyleIdx="0" presStyleCnt="3"/>
      <dgm:spPr/>
    </dgm:pt>
    <dgm:pt modelId="{4115FB15-D11B-4937-98FB-E1DFA3C867ED}" type="pres">
      <dgm:prSet presAssocID="{70D174E8-565D-4522-87EE-AE68B4F0BD0B}" presName="sibTransNodeRect" presStyleLbl="alignNode1" presStyleIdx="0" presStyleCnt="3">
        <dgm:presLayoutVars>
          <dgm:chMax val="0"/>
          <dgm:bulletEnabled val="1"/>
        </dgm:presLayoutVars>
      </dgm:prSet>
      <dgm:spPr/>
    </dgm:pt>
    <dgm:pt modelId="{E9E2315E-8B53-48E2-B8AB-3657D19AF059}" type="pres">
      <dgm:prSet presAssocID="{C5570223-97DD-4A0E-B734-4260A4BA8741}" presName="nodeRect" presStyleLbl="alignNode1" presStyleIdx="0" presStyleCnt="3">
        <dgm:presLayoutVars>
          <dgm:bulletEnabled val="1"/>
        </dgm:presLayoutVars>
      </dgm:prSet>
      <dgm:spPr/>
    </dgm:pt>
    <dgm:pt modelId="{1CE5DFDD-AC09-42F6-82F7-C1A4F0448DC6}" type="pres">
      <dgm:prSet presAssocID="{70D174E8-565D-4522-87EE-AE68B4F0BD0B}" presName="sibTrans" presStyleCnt="0"/>
      <dgm:spPr/>
    </dgm:pt>
    <dgm:pt modelId="{05E94FD9-2908-46C7-82E1-9E95AD54AB49}" type="pres">
      <dgm:prSet presAssocID="{A2BF278C-D55E-4279-8688-5C458B40FD2A}" presName="compositeNode" presStyleCnt="0">
        <dgm:presLayoutVars>
          <dgm:bulletEnabled val="1"/>
        </dgm:presLayoutVars>
      </dgm:prSet>
      <dgm:spPr/>
    </dgm:pt>
    <dgm:pt modelId="{26DB1354-637C-4E09-9B9C-5B28D70EF621}" type="pres">
      <dgm:prSet presAssocID="{A2BF278C-D55E-4279-8688-5C458B40FD2A}" presName="bgRect" presStyleLbl="alignNode1" presStyleIdx="1" presStyleCnt="3"/>
      <dgm:spPr/>
    </dgm:pt>
    <dgm:pt modelId="{C909839B-B5B3-4727-9B00-1D6467BF744D}" type="pres">
      <dgm:prSet presAssocID="{60A94522-AD41-44E1-8F03-53506B69B410}" presName="sibTransNodeRect" presStyleLbl="alignNode1" presStyleIdx="1" presStyleCnt="3">
        <dgm:presLayoutVars>
          <dgm:chMax val="0"/>
          <dgm:bulletEnabled val="1"/>
        </dgm:presLayoutVars>
      </dgm:prSet>
      <dgm:spPr/>
    </dgm:pt>
    <dgm:pt modelId="{F8694EB7-8038-4B65-B2EB-CEFF80F8AA9E}" type="pres">
      <dgm:prSet presAssocID="{A2BF278C-D55E-4279-8688-5C458B40FD2A}" presName="nodeRect" presStyleLbl="alignNode1" presStyleIdx="1" presStyleCnt="3">
        <dgm:presLayoutVars>
          <dgm:bulletEnabled val="1"/>
        </dgm:presLayoutVars>
      </dgm:prSet>
      <dgm:spPr/>
    </dgm:pt>
    <dgm:pt modelId="{6D2F7D93-732E-4E67-BD82-C3F6005BE84C}" type="pres">
      <dgm:prSet presAssocID="{60A94522-AD41-44E1-8F03-53506B69B410}" presName="sibTrans" presStyleCnt="0"/>
      <dgm:spPr/>
    </dgm:pt>
    <dgm:pt modelId="{E95CD539-4D64-48B9-8536-39D63736337A}" type="pres">
      <dgm:prSet presAssocID="{D851DA90-81BC-4740-8E03-07F451BC5A78}" presName="compositeNode" presStyleCnt="0">
        <dgm:presLayoutVars>
          <dgm:bulletEnabled val="1"/>
        </dgm:presLayoutVars>
      </dgm:prSet>
      <dgm:spPr/>
    </dgm:pt>
    <dgm:pt modelId="{494C585E-5794-4E0D-9974-0538E48E1A6F}" type="pres">
      <dgm:prSet presAssocID="{D851DA90-81BC-4740-8E03-07F451BC5A78}" presName="bgRect" presStyleLbl="alignNode1" presStyleIdx="2" presStyleCnt="3"/>
      <dgm:spPr/>
    </dgm:pt>
    <dgm:pt modelId="{BAC68D42-CCA2-41BE-8259-6C10EEEE2B09}" type="pres">
      <dgm:prSet presAssocID="{70ED6DE1-1820-4B6A-8B95-9D146564E344}" presName="sibTransNodeRect" presStyleLbl="alignNode1" presStyleIdx="2" presStyleCnt="3">
        <dgm:presLayoutVars>
          <dgm:chMax val="0"/>
          <dgm:bulletEnabled val="1"/>
        </dgm:presLayoutVars>
      </dgm:prSet>
      <dgm:spPr/>
    </dgm:pt>
    <dgm:pt modelId="{89666C4A-BCAC-4F3B-AC95-42217247097F}" type="pres">
      <dgm:prSet presAssocID="{D851DA90-81BC-4740-8E03-07F451BC5A78}" presName="nodeRect" presStyleLbl="alignNode1" presStyleIdx="2" presStyleCnt="3">
        <dgm:presLayoutVars>
          <dgm:bulletEnabled val="1"/>
        </dgm:presLayoutVars>
      </dgm:prSet>
      <dgm:spPr/>
    </dgm:pt>
  </dgm:ptLst>
  <dgm:cxnLst>
    <dgm:cxn modelId="{894EE009-CDF0-4FE4-A367-DEB0DA1F6505}" type="presOf" srcId="{60A94522-AD41-44E1-8F03-53506B69B410}" destId="{C909839B-B5B3-4727-9B00-1D6467BF744D}" srcOrd="0" destOrd="0" presId="urn:microsoft.com/office/officeart/2016/7/layout/LinearBlockProcessNumbered"/>
    <dgm:cxn modelId="{C3FEAD1C-FC98-4205-AFCA-494EC4F77AB9}" type="presOf" srcId="{70D174E8-565D-4522-87EE-AE68B4F0BD0B}" destId="{4115FB15-D11B-4937-98FB-E1DFA3C867ED}" srcOrd="0" destOrd="0" presId="urn:microsoft.com/office/officeart/2016/7/layout/LinearBlockProcessNumbered"/>
    <dgm:cxn modelId="{F460CD34-7202-4B2F-A707-AC86E1FC622E}" type="presOf" srcId="{D851DA90-81BC-4740-8E03-07F451BC5A78}" destId="{89666C4A-BCAC-4F3B-AC95-42217247097F}" srcOrd="1" destOrd="0" presId="urn:microsoft.com/office/officeart/2016/7/layout/LinearBlockProcessNumbered"/>
    <dgm:cxn modelId="{0014B138-45FB-4DB6-B21D-94187F51E868}" srcId="{6F088E63-D463-4A62-BD6B-2427648B36DE}" destId="{A2BF278C-D55E-4279-8688-5C458B40FD2A}" srcOrd="1" destOrd="0" parTransId="{2FC36560-8BD2-4BD2-9DC8-2A6432EF3AFB}" sibTransId="{60A94522-AD41-44E1-8F03-53506B69B410}"/>
    <dgm:cxn modelId="{48E7D342-DFC2-44E1-8FCB-2CBA3F8B8573}" type="presOf" srcId="{C5570223-97DD-4A0E-B734-4260A4BA8741}" destId="{14852560-9294-411E-A8EA-76E9787C7EDD}" srcOrd="0" destOrd="0" presId="urn:microsoft.com/office/officeart/2016/7/layout/LinearBlockProcessNumbered"/>
    <dgm:cxn modelId="{ABDF3C4C-2491-4A20-A462-2BD1A99E8476}" type="presOf" srcId="{A2BF278C-D55E-4279-8688-5C458B40FD2A}" destId="{F8694EB7-8038-4B65-B2EB-CEFF80F8AA9E}" srcOrd="1" destOrd="0" presId="urn:microsoft.com/office/officeart/2016/7/layout/LinearBlockProcessNumbered"/>
    <dgm:cxn modelId="{44DDD98F-8F36-414B-895B-7A5F0F4F827B}" type="presOf" srcId="{D851DA90-81BC-4740-8E03-07F451BC5A78}" destId="{494C585E-5794-4E0D-9974-0538E48E1A6F}" srcOrd="0" destOrd="0" presId="urn:microsoft.com/office/officeart/2016/7/layout/LinearBlockProcessNumbered"/>
    <dgm:cxn modelId="{0DC1D793-D727-4696-890C-D8EF125CE6E5}" type="presOf" srcId="{70ED6DE1-1820-4B6A-8B95-9D146564E344}" destId="{BAC68D42-CCA2-41BE-8259-6C10EEEE2B09}" srcOrd="0" destOrd="0" presId="urn:microsoft.com/office/officeart/2016/7/layout/LinearBlockProcessNumbered"/>
    <dgm:cxn modelId="{135CE8A7-4F03-4DD4-BC81-E71959913376}" type="presOf" srcId="{6F088E63-D463-4A62-BD6B-2427648B36DE}" destId="{5B720CB1-982E-452E-AC13-893FC213A62B}" srcOrd="0" destOrd="0" presId="urn:microsoft.com/office/officeart/2016/7/layout/LinearBlockProcessNumbered"/>
    <dgm:cxn modelId="{DDFFCCB5-14D2-454F-9EEC-5D6CD164B162}" type="presOf" srcId="{C5570223-97DD-4A0E-B734-4260A4BA8741}" destId="{E9E2315E-8B53-48E2-B8AB-3657D19AF059}" srcOrd="1" destOrd="0" presId="urn:microsoft.com/office/officeart/2016/7/layout/LinearBlockProcessNumbered"/>
    <dgm:cxn modelId="{EFB57CC7-B68C-4F6B-AD09-858FFEBD81FA}" srcId="{6F088E63-D463-4A62-BD6B-2427648B36DE}" destId="{D851DA90-81BC-4740-8E03-07F451BC5A78}" srcOrd="2" destOrd="0" parTransId="{D7E4078D-93EB-427C-897D-FBF58FB30D35}" sibTransId="{70ED6DE1-1820-4B6A-8B95-9D146564E344}"/>
    <dgm:cxn modelId="{62E518C9-AEDE-4C2D-B0FC-BB18C471858E}" srcId="{6F088E63-D463-4A62-BD6B-2427648B36DE}" destId="{C5570223-97DD-4A0E-B734-4260A4BA8741}" srcOrd="0" destOrd="0" parTransId="{A65A4AAC-2275-4EDE-B5B3-450EBF4C8D49}" sibTransId="{70D174E8-565D-4522-87EE-AE68B4F0BD0B}"/>
    <dgm:cxn modelId="{C919AFF0-3031-4427-B2FB-89AE23BF28F9}" type="presOf" srcId="{A2BF278C-D55E-4279-8688-5C458B40FD2A}" destId="{26DB1354-637C-4E09-9B9C-5B28D70EF621}" srcOrd="0" destOrd="0" presId="urn:microsoft.com/office/officeart/2016/7/layout/LinearBlockProcessNumbered"/>
    <dgm:cxn modelId="{991E7D5F-744F-49B5-A189-AFBBE00CB7AF}" type="presParOf" srcId="{5B720CB1-982E-452E-AC13-893FC213A62B}" destId="{F113B027-FC5F-43E9-8DEF-A37F8B9C828D}" srcOrd="0" destOrd="0" presId="urn:microsoft.com/office/officeart/2016/7/layout/LinearBlockProcessNumbered"/>
    <dgm:cxn modelId="{81C56944-B99B-473B-ADA9-1A55B91C019D}" type="presParOf" srcId="{F113B027-FC5F-43E9-8DEF-A37F8B9C828D}" destId="{14852560-9294-411E-A8EA-76E9787C7EDD}" srcOrd="0" destOrd="0" presId="urn:microsoft.com/office/officeart/2016/7/layout/LinearBlockProcessNumbered"/>
    <dgm:cxn modelId="{6DF6416D-5ED2-416E-8A24-8293805E46CE}" type="presParOf" srcId="{F113B027-FC5F-43E9-8DEF-A37F8B9C828D}" destId="{4115FB15-D11B-4937-98FB-E1DFA3C867ED}" srcOrd="1" destOrd="0" presId="urn:microsoft.com/office/officeart/2016/7/layout/LinearBlockProcessNumbered"/>
    <dgm:cxn modelId="{29277789-DD58-4BF0-85C1-E4F7D79648D7}" type="presParOf" srcId="{F113B027-FC5F-43E9-8DEF-A37F8B9C828D}" destId="{E9E2315E-8B53-48E2-B8AB-3657D19AF059}" srcOrd="2" destOrd="0" presId="urn:microsoft.com/office/officeart/2016/7/layout/LinearBlockProcessNumbered"/>
    <dgm:cxn modelId="{EA104416-597E-41C5-AA09-963565F7CC54}" type="presParOf" srcId="{5B720CB1-982E-452E-AC13-893FC213A62B}" destId="{1CE5DFDD-AC09-42F6-82F7-C1A4F0448DC6}" srcOrd="1" destOrd="0" presId="urn:microsoft.com/office/officeart/2016/7/layout/LinearBlockProcessNumbered"/>
    <dgm:cxn modelId="{5ACC13D8-D983-4D63-B457-BB6EA2101165}" type="presParOf" srcId="{5B720CB1-982E-452E-AC13-893FC213A62B}" destId="{05E94FD9-2908-46C7-82E1-9E95AD54AB49}" srcOrd="2" destOrd="0" presId="urn:microsoft.com/office/officeart/2016/7/layout/LinearBlockProcessNumbered"/>
    <dgm:cxn modelId="{329A00BE-6B9B-438E-8E09-E17524DEA912}" type="presParOf" srcId="{05E94FD9-2908-46C7-82E1-9E95AD54AB49}" destId="{26DB1354-637C-4E09-9B9C-5B28D70EF621}" srcOrd="0" destOrd="0" presId="urn:microsoft.com/office/officeart/2016/7/layout/LinearBlockProcessNumbered"/>
    <dgm:cxn modelId="{BE80FDAE-4D90-4FF7-AC0D-F8C373AD03B8}" type="presParOf" srcId="{05E94FD9-2908-46C7-82E1-9E95AD54AB49}" destId="{C909839B-B5B3-4727-9B00-1D6467BF744D}" srcOrd="1" destOrd="0" presId="urn:microsoft.com/office/officeart/2016/7/layout/LinearBlockProcessNumbered"/>
    <dgm:cxn modelId="{3C6A72E0-6E06-423A-9592-F62E89230BDA}" type="presParOf" srcId="{05E94FD9-2908-46C7-82E1-9E95AD54AB49}" destId="{F8694EB7-8038-4B65-B2EB-CEFF80F8AA9E}" srcOrd="2" destOrd="0" presId="urn:microsoft.com/office/officeart/2016/7/layout/LinearBlockProcessNumbered"/>
    <dgm:cxn modelId="{9B8F6A5E-069A-4A60-BF02-6D8261DBC04F}" type="presParOf" srcId="{5B720CB1-982E-452E-AC13-893FC213A62B}" destId="{6D2F7D93-732E-4E67-BD82-C3F6005BE84C}" srcOrd="3" destOrd="0" presId="urn:microsoft.com/office/officeart/2016/7/layout/LinearBlockProcessNumbered"/>
    <dgm:cxn modelId="{CDC7611A-707C-480D-BCE2-4C5A27CAF687}" type="presParOf" srcId="{5B720CB1-982E-452E-AC13-893FC213A62B}" destId="{E95CD539-4D64-48B9-8536-39D63736337A}" srcOrd="4" destOrd="0" presId="urn:microsoft.com/office/officeart/2016/7/layout/LinearBlockProcessNumbered"/>
    <dgm:cxn modelId="{318D443E-DFAF-4A3B-B7EC-644C94D55345}" type="presParOf" srcId="{E95CD539-4D64-48B9-8536-39D63736337A}" destId="{494C585E-5794-4E0D-9974-0538E48E1A6F}" srcOrd="0" destOrd="0" presId="urn:microsoft.com/office/officeart/2016/7/layout/LinearBlockProcessNumbered"/>
    <dgm:cxn modelId="{6A981E12-C968-498C-A5D5-FD01884A955F}" type="presParOf" srcId="{E95CD539-4D64-48B9-8536-39D63736337A}" destId="{BAC68D42-CCA2-41BE-8259-6C10EEEE2B09}" srcOrd="1" destOrd="0" presId="urn:microsoft.com/office/officeart/2016/7/layout/LinearBlockProcessNumbered"/>
    <dgm:cxn modelId="{8ECC8B78-F8B6-4E9D-9CDE-9C9BD4009EE7}" type="presParOf" srcId="{E95CD539-4D64-48B9-8536-39D63736337A}" destId="{89666C4A-BCAC-4F3B-AC95-42217247097F}"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52560-9294-411E-A8EA-76E9787C7EDD}">
      <dsp:nvSpPr>
        <dsp:cNvPr id="0" name=""/>
        <dsp:cNvSpPr/>
      </dsp:nvSpPr>
      <dsp:spPr>
        <a:xfrm>
          <a:off x="499" y="1409999"/>
          <a:ext cx="2022239" cy="2426687"/>
        </a:xfrm>
        <a:prstGeom prst="rect">
          <a:avLst/>
        </a:prstGeom>
        <a:solidFill>
          <a:schemeClr val="bg1">
            <a:lumMod val="95000"/>
          </a:schemeClr>
        </a:solidFill>
        <a:ln w="25400" cap="rnd"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752" tIns="0" rIns="199752" bIns="330200" numCol="1" spcCol="1270" anchor="t" anchorCtr="0">
          <a:noAutofit/>
        </a:bodyPr>
        <a:lstStyle/>
        <a:p>
          <a:pPr marL="0" lvl="0" indent="0" algn="l" defTabSz="1155700">
            <a:lnSpc>
              <a:spcPct val="90000"/>
            </a:lnSpc>
            <a:spcBef>
              <a:spcPct val="0"/>
            </a:spcBef>
            <a:spcAft>
              <a:spcPct val="35000"/>
            </a:spcAft>
            <a:buNone/>
          </a:pPr>
          <a:r>
            <a:rPr lang="en-US" sz="2600" b="1" kern="1200">
              <a:solidFill>
                <a:schemeClr val="accent4">
                  <a:lumMod val="50000"/>
                </a:schemeClr>
              </a:solidFill>
            </a:rPr>
            <a:t>IDENTIFY THE THREAT</a:t>
          </a:r>
          <a:endParaRPr lang="en-US" sz="2600" b="1" kern="1200" dirty="0">
            <a:solidFill>
              <a:schemeClr val="accent4">
                <a:lumMod val="50000"/>
              </a:schemeClr>
            </a:solidFill>
          </a:endParaRPr>
        </a:p>
      </dsp:txBody>
      <dsp:txXfrm>
        <a:off x="499" y="2380674"/>
        <a:ext cx="2022239" cy="1456012"/>
      </dsp:txXfrm>
    </dsp:sp>
    <dsp:sp modelId="{4115FB15-D11B-4937-98FB-E1DFA3C867ED}">
      <dsp:nvSpPr>
        <dsp:cNvPr id="0" name=""/>
        <dsp:cNvSpPr/>
      </dsp:nvSpPr>
      <dsp:spPr>
        <a:xfrm>
          <a:off x="499" y="1409999"/>
          <a:ext cx="2022239" cy="970674"/>
        </a:xfrm>
        <a:prstGeom prst="rect">
          <a:avLst/>
        </a:prstGeom>
        <a:noFill/>
        <a:ln w="19050" cap="rnd" cmpd="sng" algn="ctr">
          <a:noFill/>
          <a:prstDash val="solid"/>
        </a:ln>
        <a:effectLst/>
        <a:sp3d/>
      </dsp:spPr>
      <dsp:style>
        <a:lnRef idx="2">
          <a:schemeClr val="accent1"/>
        </a:lnRef>
        <a:fillRef idx="1">
          <a:schemeClr val="lt1"/>
        </a:fillRef>
        <a:effectRef idx="0">
          <a:schemeClr val="accent1"/>
        </a:effectRef>
        <a:fontRef idx="minor">
          <a:schemeClr val="dk1"/>
        </a:fontRef>
      </dsp:style>
      <dsp:txBody>
        <a:bodyPr spcFirstLastPara="0" vert="horz" wrap="square" lIns="199752" tIns="165100" rIns="199752" bIns="165100" numCol="1" spcCol="1270" anchor="ctr" anchorCtr="0">
          <a:noAutofit/>
        </a:bodyPr>
        <a:lstStyle/>
        <a:p>
          <a:pPr marL="0" lvl="0" indent="0" algn="l" defTabSz="2000250">
            <a:lnSpc>
              <a:spcPct val="90000"/>
            </a:lnSpc>
            <a:spcBef>
              <a:spcPct val="0"/>
            </a:spcBef>
            <a:spcAft>
              <a:spcPct val="35000"/>
            </a:spcAft>
            <a:buNone/>
          </a:pPr>
          <a:r>
            <a:rPr lang="en-US" sz="4500" kern="1200" dirty="0"/>
            <a:t>01</a:t>
          </a:r>
        </a:p>
      </dsp:txBody>
      <dsp:txXfrm>
        <a:off x="499" y="1409999"/>
        <a:ext cx="2022239" cy="970674"/>
      </dsp:txXfrm>
    </dsp:sp>
    <dsp:sp modelId="{26DB1354-637C-4E09-9B9C-5B28D70EF621}">
      <dsp:nvSpPr>
        <dsp:cNvPr id="0" name=""/>
        <dsp:cNvSpPr/>
      </dsp:nvSpPr>
      <dsp:spPr>
        <a:xfrm>
          <a:off x="2184517" y="1409999"/>
          <a:ext cx="2022239" cy="2426687"/>
        </a:xfrm>
        <a:prstGeom prst="rect">
          <a:avLst/>
        </a:prstGeom>
        <a:solidFill>
          <a:schemeClr val="bg1">
            <a:lumMod val="95000"/>
          </a:schemeClr>
        </a:solidFill>
        <a:ln w="25400" cap="rnd"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752" tIns="0" rIns="199752" bIns="330200" numCol="1" spcCol="1270" anchor="t" anchorCtr="0">
          <a:noAutofit/>
        </a:bodyPr>
        <a:lstStyle/>
        <a:p>
          <a:pPr marL="0" lvl="0" indent="0" algn="l" defTabSz="1155700">
            <a:lnSpc>
              <a:spcPct val="90000"/>
            </a:lnSpc>
            <a:spcBef>
              <a:spcPct val="0"/>
            </a:spcBef>
            <a:spcAft>
              <a:spcPct val="35000"/>
            </a:spcAft>
            <a:buNone/>
          </a:pPr>
          <a:r>
            <a:rPr lang="en-US" sz="2600" b="1" kern="1200">
              <a:solidFill>
                <a:schemeClr val="accent4">
                  <a:lumMod val="50000"/>
                </a:schemeClr>
              </a:solidFill>
            </a:rPr>
            <a:t>ASSESS THE THREAT</a:t>
          </a:r>
          <a:endParaRPr lang="en-US" sz="2600" b="1" kern="1200" dirty="0">
            <a:solidFill>
              <a:schemeClr val="accent4">
                <a:lumMod val="50000"/>
              </a:schemeClr>
            </a:solidFill>
          </a:endParaRPr>
        </a:p>
      </dsp:txBody>
      <dsp:txXfrm>
        <a:off x="2184517" y="2380674"/>
        <a:ext cx="2022239" cy="1456012"/>
      </dsp:txXfrm>
    </dsp:sp>
    <dsp:sp modelId="{C909839B-B5B3-4727-9B00-1D6467BF744D}">
      <dsp:nvSpPr>
        <dsp:cNvPr id="0" name=""/>
        <dsp:cNvSpPr/>
      </dsp:nvSpPr>
      <dsp:spPr>
        <a:xfrm>
          <a:off x="2184517" y="1409999"/>
          <a:ext cx="2022239" cy="970674"/>
        </a:xfrm>
        <a:prstGeom prst="rect">
          <a:avLst/>
        </a:prstGeom>
        <a:noFill/>
        <a:ln>
          <a:noFill/>
        </a:ln>
        <a:effectLst/>
        <a:sp3d/>
      </dsp:spPr>
      <dsp:style>
        <a:lnRef idx="0">
          <a:scrgbClr r="0" g="0" b="0"/>
        </a:lnRef>
        <a:fillRef idx="0">
          <a:scrgbClr r="0" g="0" b="0"/>
        </a:fillRef>
        <a:effectRef idx="0">
          <a:scrgbClr r="0" g="0" b="0"/>
        </a:effectRef>
        <a:fontRef idx="minor">
          <a:schemeClr val="dk1"/>
        </a:fontRef>
      </dsp:style>
      <dsp:txBody>
        <a:bodyPr spcFirstLastPara="0" vert="horz" wrap="square" lIns="199752" tIns="165100" rIns="199752" bIns="165100" numCol="1" spcCol="1270" anchor="ctr" anchorCtr="0">
          <a:noAutofit/>
        </a:bodyPr>
        <a:lstStyle/>
        <a:p>
          <a:pPr marL="0" lvl="0" indent="0" algn="l" defTabSz="2000250">
            <a:lnSpc>
              <a:spcPct val="90000"/>
            </a:lnSpc>
            <a:spcBef>
              <a:spcPct val="0"/>
            </a:spcBef>
            <a:spcAft>
              <a:spcPct val="35000"/>
            </a:spcAft>
            <a:buNone/>
          </a:pPr>
          <a:r>
            <a:rPr lang="en-US" sz="4500" kern="1200"/>
            <a:t>02</a:t>
          </a:r>
          <a:endParaRPr lang="en-US" sz="4500" kern="1200" dirty="0"/>
        </a:p>
      </dsp:txBody>
      <dsp:txXfrm>
        <a:off x="2184517" y="1409999"/>
        <a:ext cx="2022239" cy="970674"/>
      </dsp:txXfrm>
    </dsp:sp>
    <dsp:sp modelId="{494C585E-5794-4E0D-9974-0538E48E1A6F}">
      <dsp:nvSpPr>
        <dsp:cNvPr id="0" name=""/>
        <dsp:cNvSpPr/>
      </dsp:nvSpPr>
      <dsp:spPr>
        <a:xfrm>
          <a:off x="4368536" y="1409999"/>
          <a:ext cx="2022239" cy="2426687"/>
        </a:xfrm>
        <a:prstGeom prst="rect">
          <a:avLst/>
        </a:prstGeom>
        <a:solidFill>
          <a:schemeClr val="bg1">
            <a:lumMod val="95000"/>
          </a:schemeClr>
        </a:solidFill>
        <a:ln w="25400" cap="rnd"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752" tIns="0" rIns="199752" bIns="33020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chemeClr val="accent4">
                  <a:lumMod val="50000"/>
                </a:schemeClr>
              </a:solidFill>
            </a:rPr>
            <a:t>MANAGE THE THREAT</a:t>
          </a:r>
        </a:p>
      </dsp:txBody>
      <dsp:txXfrm>
        <a:off x="4368536" y="2380674"/>
        <a:ext cx="2022239" cy="1456012"/>
      </dsp:txXfrm>
    </dsp:sp>
    <dsp:sp modelId="{BAC68D42-CCA2-41BE-8259-6C10EEEE2B09}">
      <dsp:nvSpPr>
        <dsp:cNvPr id="0" name=""/>
        <dsp:cNvSpPr/>
      </dsp:nvSpPr>
      <dsp:spPr>
        <a:xfrm>
          <a:off x="4368536" y="1409999"/>
          <a:ext cx="2022239" cy="970674"/>
        </a:xfrm>
        <a:prstGeom prst="rect">
          <a:avLst/>
        </a:prstGeom>
        <a:noFill/>
        <a:ln>
          <a:noFill/>
        </a:ln>
        <a:effectLst/>
        <a:sp3d/>
      </dsp:spPr>
      <dsp:style>
        <a:lnRef idx="0">
          <a:scrgbClr r="0" g="0" b="0"/>
        </a:lnRef>
        <a:fillRef idx="0">
          <a:scrgbClr r="0" g="0" b="0"/>
        </a:fillRef>
        <a:effectRef idx="0">
          <a:scrgbClr r="0" g="0" b="0"/>
        </a:effectRef>
        <a:fontRef idx="minor">
          <a:schemeClr val="dk1"/>
        </a:fontRef>
      </dsp:style>
      <dsp:txBody>
        <a:bodyPr spcFirstLastPara="0" vert="horz" wrap="square" lIns="199752" tIns="165100" rIns="199752" bIns="165100" numCol="1" spcCol="1270" anchor="ctr" anchorCtr="0">
          <a:noAutofit/>
        </a:bodyPr>
        <a:lstStyle/>
        <a:p>
          <a:pPr marL="0" lvl="0" indent="0" algn="l" defTabSz="2000250">
            <a:lnSpc>
              <a:spcPct val="90000"/>
            </a:lnSpc>
            <a:spcBef>
              <a:spcPct val="0"/>
            </a:spcBef>
            <a:spcAft>
              <a:spcPct val="35000"/>
            </a:spcAft>
            <a:buNone/>
          </a:pPr>
          <a:r>
            <a:rPr lang="en-US" sz="4500" kern="1200"/>
            <a:t>03</a:t>
          </a:r>
          <a:endParaRPr lang="en-US" sz="4500" kern="1200" dirty="0"/>
        </a:p>
      </dsp:txBody>
      <dsp:txXfrm>
        <a:off x="4368536" y="1409999"/>
        <a:ext cx="2022239" cy="970674"/>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259BEA-82BC-4476-91F2-380E77DBAD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29DE9C3-2AB8-44E5-BCFE-5DD42DFC56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D7858F-6309-4F09-BEA0-6CBF97E55806}" type="datetimeFigureOut">
              <a:rPr lang="en-US" smtClean="0"/>
              <a:t>6/23/2026</a:t>
            </a:fld>
            <a:endParaRPr lang="en-US" dirty="0"/>
          </a:p>
        </p:txBody>
      </p:sp>
      <p:sp>
        <p:nvSpPr>
          <p:cNvPr id="4" name="Footer Placeholder 3">
            <a:extLst>
              <a:ext uri="{FF2B5EF4-FFF2-40B4-BE49-F238E27FC236}">
                <a16:creationId xmlns:a16="http://schemas.microsoft.com/office/drawing/2014/main" id="{5E1B971B-9BC3-41DB-91DC-F03F5C808D7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4A0720E-F4E2-435B-A885-9194BA30267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F8AE00-5498-4F06-8655-F21703489BCA}" type="slidenum">
              <a:rPr lang="en-US" smtClean="0"/>
              <a:t>‹#›</a:t>
            </a:fld>
            <a:endParaRPr lang="en-US" dirty="0"/>
          </a:p>
        </p:txBody>
      </p:sp>
    </p:spTree>
    <p:extLst>
      <p:ext uri="{BB962C8B-B14F-4D97-AF65-F5344CB8AC3E}">
        <p14:creationId xmlns:p14="http://schemas.microsoft.com/office/powerpoint/2010/main" val="3773420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F53C5D-CD12-6D4C-A980-0612968271E2}" type="datetimeFigureOut">
              <a:rPr lang="en-US" smtClean="0"/>
              <a:t>6/23/2026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F167F0-0840-1348-BFE4-C6298BBC0698}" type="slidenum">
              <a:rPr lang="en-US" smtClean="0"/>
              <a:t>‹#›</a:t>
            </a:fld>
            <a:endParaRPr lang="en-US" dirty="0"/>
          </a:p>
        </p:txBody>
      </p:sp>
    </p:spTree>
    <p:extLst>
      <p:ext uri="{BB962C8B-B14F-4D97-AF65-F5344CB8AC3E}">
        <p14:creationId xmlns:p14="http://schemas.microsoft.com/office/powerpoint/2010/main" val="148990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noProof="0" dirty="0"/>
          </a:p>
        </p:txBody>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sp>
        <p:nvSpPr>
          <p:cNvPr id="2" name="Title 1"/>
          <p:cNvSpPr>
            <a:spLocks noGrp="1"/>
          </p:cNvSpPr>
          <p:nvPr userDrawn="1">
            <p:ph type="ctrTitle"/>
          </p:nvPr>
        </p:nvSpPr>
        <p:spPr>
          <a:xfrm>
            <a:off x="1154955" y="2099733"/>
            <a:ext cx="8825658" cy="2677648"/>
          </a:xfrm>
        </p:spPr>
        <p:txBody>
          <a:bodyPr anchor="b"/>
          <a:lstStyle>
            <a:lvl1pPr>
              <a:defRPr sz="5400"/>
            </a:lvl1pPr>
          </a:lstStyle>
          <a:p>
            <a:r>
              <a:rPr lang="en-US" noProof="0"/>
              <a:t>Click to edit Master title style</a:t>
            </a:r>
          </a:p>
        </p:txBody>
      </p:sp>
      <p:sp>
        <p:nvSpPr>
          <p:cNvPr id="3" name="Subtitle 2"/>
          <p:cNvSpPr>
            <a:spLocks noGrp="1"/>
          </p:cNvSpPr>
          <p:nvPr userDrawn="1">
            <p:ph type="subTitle" idx="1"/>
          </p:nvPr>
        </p:nvSpPr>
        <p:spPr>
          <a:xfrm>
            <a:off x="1154955" y="4777380"/>
            <a:ext cx="8825658" cy="861420"/>
          </a:xfrm>
        </p:spPr>
        <p:txBody>
          <a:bodyPr anchor="t"/>
          <a:lstStyle>
            <a:lvl1pPr marL="0" indent="0" algn="l">
              <a:buNone/>
              <a:defRPr cap="all">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userDrawn="1">
            <p:ph type="dt" sz="half" idx="10"/>
          </p:nvPr>
        </p:nvSpPr>
        <p:spPr>
          <a:xfrm rot="5400000">
            <a:off x="10089390" y="1792223"/>
            <a:ext cx="990599" cy="304799"/>
          </a:xfrm>
        </p:spPr>
        <p:txBody>
          <a:bodyPr anchor="t"/>
          <a:lstStyle>
            <a:lvl1pPr algn="l">
              <a:defRPr b="0" i="0">
                <a:solidFill>
                  <a:schemeClr val="bg1"/>
                </a:solidFill>
              </a:defRPr>
            </a:lvl1pPr>
          </a:lstStyle>
          <a:p>
            <a:fld id="{75D0B1B9-C7DF-F64A-B488-12B3D5090923}" type="datetime1">
              <a:rPr lang="en-US" noProof="0" smtClean="0"/>
              <a:t>6/23/2026</a:t>
            </a:fld>
            <a:endParaRPr lang="en-US" noProof="0" dirty="0"/>
          </a:p>
        </p:txBody>
      </p:sp>
      <p:sp>
        <p:nvSpPr>
          <p:cNvPr id="5" name="Footer Placeholder 4"/>
          <p:cNvSpPr>
            <a:spLocks noGrp="1"/>
          </p:cNvSpPr>
          <p:nvPr userDrawn="1">
            <p:ph type="ftr" sz="quarter" idx="11"/>
          </p:nvPr>
        </p:nvSpPr>
        <p:spPr>
          <a:xfrm rot="5400000">
            <a:off x="8959592" y="3226820"/>
            <a:ext cx="3859795" cy="304801"/>
          </a:xfrm>
        </p:spPr>
        <p:txBody>
          <a:bodyPr/>
          <a:lstStyle>
            <a:lvl1pPr>
              <a:defRPr b="0" i="0">
                <a:solidFill>
                  <a:schemeClr val="bg1"/>
                </a:solidFill>
              </a:defRPr>
            </a:lvl1pPr>
          </a:lstStyle>
          <a:p>
            <a:endParaRPr lang="en-US" noProof="0" dirty="0"/>
          </a:p>
        </p:txBody>
      </p:sp>
      <p:sp>
        <p:nvSpPr>
          <p:cNvPr id="10" name="Rectangle 9"/>
          <p:cNvSpPr/>
          <p:nvPr userDrawn="1"/>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userDrawn="1">
            <p:ph type="sldNum" sz="quarter" idx="12"/>
          </p:nvPr>
        </p:nvSpPr>
        <p:spPr>
          <a:xfrm>
            <a:off x="10351008" y="292608"/>
            <a:ext cx="838199" cy="767687"/>
          </a:xfrm>
        </p:spPr>
        <p:txBody>
          <a:bodyPr/>
          <a:lstStyle>
            <a:lvl1pPr>
              <a:defRPr sz="2800" b="0" i="0">
                <a:latin typeface="+mj-lt"/>
              </a:defRPr>
            </a:lvl1p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3572730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53907" y="1693332"/>
            <a:ext cx="3860260" cy="1735668"/>
          </a:xfrm>
        </p:spPr>
        <p:txBody>
          <a:bodyPr anchor="b">
            <a:normAutofit/>
          </a:bodyPr>
          <a:lstStyle>
            <a:lvl1pPr algn="l">
              <a:defRPr sz="2300" b="0"/>
            </a:lvl1pPr>
          </a:lstStyle>
          <a:p>
            <a:r>
              <a:rPr lang="en-US" noProof="0"/>
              <a:t>Click to edit Master title style</a:t>
            </a:r>
          </a:p>
        </p:txBody>
      </p:sp>
      <p:sp>
        <p:nvSpPr>
          <p:cNvPr id="22" name="Picture Placeholder 21">
            <a:extLst>
              <a:ext uri="{FF2B5EF4-FFF2-40B4-BE49-F238E27FC236}">
                <a16:creationId xmlns:a16="http://schemas.microsoft.com/office/drawing/2014/main" id="{215A5A73-8E13-4E38-8362-0A09BA944115}"/>
              </a:ext>
            </a:extLst>
          </p:cNvPr>
          <p:cNvSpPr>
            <a:spLocks noGrp="1"/>
          </p:cNvSpPr>
          <p:nvPr>
            <p:ph type="pic" idx="1"/>
          </p:nvPr>
        </p:nvSpPr>
        <p:spPr>
          <a:xfrm>
            <a:off x="6058861" y="478881"/>
            <a:ext cx="5582675" cy="5908526"/>
          </a:xfrm>
          <a:custGeom>
            <a:avLst/>
            <a:gdLst>
              <a:gd name="connsiteX0" fmla="*/ 10816 w 5582675"/>
              <a:gd name="connsiteY0" fmla="*/ 0 h 5908526"/>
              <a:gd name="connsiteX1" fmla="*/ 5582675 w 5582675"/>
              <a:gd name="connsiteY1" fmla="*/ 0 h 5908526"/>
              <a:gd name="connsiteX2" fmla="*/ 5582675 w 5582675"/>
              <a:gd name="connsiteY2" fmla="*/ 5908526 h 5908526"/>
              <a:gd name="connsiteX3" fmla="*/ 0 w 5582675"/>
              <a:gd name="connsiteY3" fmla="*/ 5908526 h 5908526"/>
              <a:gd name="connsiteX4" fmla="*/ 30693 w 5582675"/>
              <a:gd name="connsiteY4" fmla="*/ 5722836 h 5908526"/>
              <a:gd name="connsiteX5" fmla="*/ 223682 w 5582675"/>
              <a:gd name="connsiteY5" fmla="*/ 2921544 h 5908526"/>
              <a:gd name="connsiteX6" fmla="*/ 30693 w 5582675"/>
              <a:gd name="connsiteY6" fmla="*/ 120253 h 5908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2675" h="5908526">
                <a:moveTo>
                  <a:pt x="10816" y="0"/>
                </a:moveTo>
                <a:lnTo>
                  <a:pt x="5582675" y="0"/>
                </a:lnTo>
                <a:lnTo>
                  <a:pt x="5582675" y="5908526"/>
                </a:lnTo>
                <a:lnTo>
                  <a:pt x="0" y="5908526"/>
                </a:lnTo>
                <a:lnTo>
                  <a:pt x="30693" y="5722836"/>
                </a:lnTo>
                <a:cubicBezTo>
                  <a:pt x="153771" y="4890115"/>
                  <a:pt x="223682" y="3935837"/>
                  <a:pt x="223682" y="2921544"/>
                </a:cubicBezTo>
                <a:cubicBezTo>
                  <a:pt x="223682" y="1907252"/>
                  <a:pt x="153771" y="952973"/>
                  <a:pt x="30693" y="120253"/>
                </a:cubicBezTo>
                <a:close/>
              </a:path>
            </a:pathLst>
          </a:custGeom>
          <a:effectLst/>
        </p:spPr>
        <p:txBody>
          <a:bodyPr wrap="square" anchor="ctr">
            <a:no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dirty="0"/>
              <a:t>Click icon to add picture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163A5200-74F0-9445-8847-A53AA9C11C7B}" type="datetime1">
              <a:rPr lang="en-US" noProof="0" smtClean="0"/>
              <a:t>6/23/2026</a:t>
            </a:fld>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Slide Number Placeholder 6"/>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4183431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11" name="Content Placeholder 10">
            <a:extLst>
              <a:ext uri="{FF2B5EF4-FFF2-40B4-BE49-F238E27FC236}">
                <a16:creationId xmlns:a16="http://schemas.microsoft.com/office/drawing/2014/main" id="{B50BDD93-02DA-4B21-9556-FA8B9894F903}"/>
              </a:ext>
            </a:extLst>
          </p:cNvPr>
          <p:cNvSpPr>
            <a:spLocks noGrp="1"/>
          </p:cNvSpPr>
          <p:nvPr>
            <p:ph sz="quarter" idx="13"/>
          </p:nvPr>
        </p:nvSpPr>
        <p:spPr>
          <a:xfrm>
            <a:off x="6058861" y="478880"/>
            <a:ext cx="5582675" cy="5900239"/>
          </a:xfrm>
          <a:custGeom>
            <a:avLst/>
            <a:gdLst>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0 w 5582675"/>
              <a:gd name="connsiteY4" fmla="*/ 0 h 5900239"/>
              <a:gd name="connsiteX0" fmla="*/ 3501 w 5586176"/>
              <a:gd name="connsiteY0" fmla="*/ 0 h 5900239"/>
              <a:gd name="connsiteX1" fmla="*/ 5586176 w 5586176"/>
              <a:gd name="connsiteY1" fmla="*/ 0 h 5900239"/>
              <a:gd name="connsiteX2" fmla="*/ 5586176 w 5586176"/>
              <a:gd name="connsiteY2" fmla="*/ 5900239 h 5900239"/>
              <a:gd name="connsiteX3" fmla="*/ 3501 w 5586176"/>
              <a:gd name="connsiteY3" fmla="*/ 5900239 h 5900239"/>
              <a:gd name="connsiteX4" fmla="*/ 0 w 5586176"/>
              <a:gd name="connsiteY4" fmla="*/ 3615600 h 5900239"/>
              <a:gd name="connsiteX5" fmla="*/ 3501 w 5586176"/>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0 w 5582675"/>
              <a:gd name="connsiteY5"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117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62539 w 5582675"/>
              <a:gd name="connsiteY5" fmla="*/ 23740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220019 w 5582675"/>
              <a:gd name="connsiteY4" fmla="*/ 3442880 h 5900239"/>
              <a:gd name="connsiteX5" fmla="*/ 47299 w 5582675"/>
              <a:gd name="connsiteY5" fmla="*/ 247560 h 5900239"/>
              <a:gd name="connsiteX6" fmla="*/ 0 w 5582675"/>
              <a:gd name="connsiteY6"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1173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52379 w 5582675"/>
              <a:gd name="connsiteY4" fmla="*/ 5647600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 name="connsiteX0" fmla="*/ 0 w 5582675"/>
              <a:gd name="connsiteY0" fmla="*/ 0 h 5900239"/>
              <a:gd name="connsiteX1" fmla="*/ 5582675 w 5582675"/>
              <a:gd name="connsiteY1" fmla="*/ 0 h 5900239"/>
              <a:gd name="connsiteX2" fmla="*/ 5582675 w 5582675"/>
              <a:gd name="connsiteY2" fmla="*/ 5900239 h 5900239"/>
              <a:gd name="connsiteX3" fmla="*/ 0 w 5582675"/>
              <a:gd name="connsiteY3" fmla="*/ 5900239 h 5900239"/>
              <a:gd name="connsiteX4" fmla="*/ 42854 w 5582675"/>
              <a:gd name="connsiteY4" fmla="*/ 5653315 h 5900239"/>
              <a:gd name="connsiteX5" fmla="*/ 220019 w 5582675"/>
              <a:gd name="connsiteY5" fmla="*/ 3442880 h 5900239"/>
              <a:gd name="connsiteX6" fmla="*/ 47299 w 5582675"/>
              <a:gd name="connsiteY6" fmla="*/ 247560 h 5900239"/>
              <a:gd name="connsiteX7" fmla="*/ 0 w 5582675"/>
              <a:gd name="connsiteY7" fmla="*/ 0 h 5900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2675" h="5900239">
                <a:moveTo>
                  <a:pt x="0" y="0"/>
                </a:moveTo>
                <a:lnTo>
                  <a:pt x="5582675" y="0"/>
                </a:lnTo>
                <a:lnTo>
                  <a:pt x="5582675" y="5900239"/>
                </a:lnTo>
                <a:lnTo>
                  <a:pt x="0" y="5900239"/>
                </a:lnTo>
                <a:cubicBezTo>
                  <a:pt x="14285" y="5817931"/>
                  <a:pt x="34284" y="5741338"/>
                  <a:pt x="42854" y="5653315"/>
                </a:cubicBezTo>
                <a:cubicBezTo>
                  <a:pt x="145724" y="4908883"/>
                  <a:pt x="181919" y="4332092"/>
                  <a:pt x="220019" y="3442880"/>
                </a:cubicBezTo>
                <a:cubicBezTo>
                  <a:pt x="221712" y="2333747"/>
                  <a:pt x="182766" y="1285573"/>
                  <a:pt x="47299" y="247560"/>
                </a:cubicBezTo>
                <a:lnTo>
                  <a:pt x="0" y="0"/>
                </a:lnTo>
                <a:close/>
              </a:path>
            </a:pathLst>
          </a:cu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p:cNvSpPr>
            <a:spLocks noGrp="1"/>
          </p:cNvSpPr>
          <p:nvPr>
            <p:ph type="title"/>
          </p:nvPr>
        </p:nvSpPr>
        <p:spPr>
          <a:xfrm>
            <a:off x="1153907" y="1693332"/>
            <a:ext cx="3860260" cy="1735668"/>
          </a:xfrm>
        </p:spPr>
        <p:txBody>
          <a:bodyPr anchor="b">
            <a:normAutofit/>
          </a:bodyPr>
          <a:lstStyle>
            <a:lvl1pPr algn="l">
              <a:defRPr sz="2300" b="0"/>
            </a:lvl1pPr>
          </a:lstStyle>
          <a:p>
            <a:r>
              <a:rPr lang="en-US" noProof="0"/>
              <a:t>Click to edit Master title style</a:t>
            </a:r>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285750" indent="-285750">
              <a:buFont typeface="Arial" panose="020B0604020202020204" pitchFamily="34" charset="0"/>
              <a:buChar char="•"/>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163A5200-74F0-9445-8847-A53AA9C11C7B}" type="datetime1">
              <a:rPr lang="en-US" noProof="0" smtClean="0"/>
              <a:t>6/23/2026</a:t>
            </a:fld>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Slide Number Placeholder 6"/>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3397730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21B17C1C-DA5E-F743-826B-CB70C940D4E6}" type="datetime1">
              <a:rPr lang="en-US" noProof="0" smtClean="0"/>
              <a:t>6/23/2026</a:t>
            </a:fld>
            <a:endParaRPr lang="en-US" noProof="0" dirty="0"/>
          </a:p>
        </p:txBody>
      </p:sp>
      <p:sp>
        <p:nvSpPr>
          <p:cNvPr id="6" name="Footer Placeholder 5"/>
          <p:cNvSpPr>
            <a:spLocks noGrp="1"/>
          </p:cNvSpPr>
          <p:nvPr>
            <p:ph type="ftr" sz="quarter" idx="11"/>
          </p:nvPr>
        </p:nvSpPr>
        <p:spPr/>
        <p:txBody>
          <a:bodyPr/>
          <a:lstStyle/>
          <a:p>
            <a:endParaRPr lang="en-US" noProof="0" dirty="0"/>
          </a:p>
        </p:txBody>
      </p:sp>
      <p:sp>
        <p:nvSpPr>
          <p:cNvPr id="7" name="Slide Number Placeholder 6"/>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4771714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noProof="0"/>
              <a:t>Click to edit Master title style</a:t>
            </a:r>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E6F10E4C-E478-1D40-94DF-17D7429B053A}" type="datetime1">
              <a:rPr lang="en-US" noProof="0" smtClean="0"/>
              <a:t>6/23/2026</a:t>
            </a:fld>
            <a:endParaRPr lang="en-US" noProof="0" dirty="0"/>
          </a:p>
        </p:txBody>
      </p:sp>
      <p:sp>
        <p:nvSpPr>
          <p:cNvPr id="8" name="Footer Placeholder 7"/>
          <p:cNvSpPr>
            <a:spLocks noGrp="1"/>
          </p:cNvSpPr>
          <p:nvPr>
            <p:ph type="ftr" sz="quarter" idx="11"/>
          </p:nvPr>
        </p:nvSpPr>
        <p:spPr/>
        <p:txBody>
          <a:bodyPr/>
          <a:lstStyle/>
          <a:p>
            <a:endParaRPr lang="en-US" noProof="0" dirty="0"/>
          </a:p>
        </p:txBody>
      </p:sp>
      <p:sp>
        <p:nvSpPr>
          <p:cNvPr id="9" name="Slide Number Placeholder 8"/>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95993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fld id="{AC1A9061-1D22-724D-9508-7BAEAF287353}" type="datetime1">
              <a:rPr lang="en-US" noProof="0" smtClean="0"/>
              <a:t>6/23/2026</a:t>
            </a:fld>
            <a:endParaRPr lang="en-US" noProof="0" dirty="0"/>
          </a:p>
        </p:txBody>
      </p:sp>
      <p:sp>
        <p:nvSpPr>
          <p:cNvPr id="4" name="Footer Placeholder 3"/>
          <p:cNvSpPr>
            <a:spLocks noGrp="1"/>
          </p:cNvSpPr>
          <p:nvPr>
            <p:ph type="ftr" sz="quarter" idx="11"/>
          </p:nvPr>
        </p:nvSpPr>
        <p:spPr/>
        <p:txBody>
          <a:bodyPr/>
          <a:lstStyle/>
          <a:p>
            <a:endParaRPr lang="en-US" noProof="0" dirty="0"/>
          </a:p>
        </p:txBody>
      </p:sp>
      <p:sp>
        <p:nvSpPr>
          <p:cNvPr id="5" name="Slide Number Placeholder 4"/>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826480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fld id="{AC1A9061-1D22-724D-9508-7BAEAF287353}" type="datetime1">
              <a:rPr lang="en-US" noProof="0" smtClean="0"/>
              <a:t>6/23/2026</a:t>
            </a:fld>
            <a:endParaRPr lang="en-US" noProof="0" dirty="0"/>
          </a:p>
        </p:txBody>
      </p:sp>
      <p:sp>
        <p:nvSpPr>
          <p:cNvPr id="4" name="Footer Placeholder 3"/>
          <p:cNvSpPr>
            <a:spLocks noGrp="1"/>
          </p:cNvSpPr>
          <p:nvPr>
            <p:ph type="ftr" sz="quarter" idx="11"/>
          </p:nvPr>
        </p:nvSpPr>
        <p:spPr/>
        <p:txBody>
          <a:bodyPr/>
          <a:lstStyle/>
          <a:p>
            <a:endParaRPr lang="en-US" noProof="0" dirty="0"/>
          </a:p>
        </p:txBody>
      </p:sp>
      <p:sp>
        <p:nvSpPr>
          <p:cNvPr id="5" name="Slide Number Placeholder 4"/>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7" name="Text Placeholder 6">
            <a:extLst>
              <a:ext uri="{FF2B5EF4-FFF2-40B4-BE49-F238E27FC236}">
                <a16:creationId xmlns:a16="http://schemas.microsoft.com/office/drawing/2014/main" id="{575C1B7F-CD73-441E-89FC-46AA9E8B519B}"/>
              </a:ext>
            </a:extLst>
          </p:cNvPr>
          <p:cNvSpPr>
            <a:spLocks noGrp="1"/>
          </p:cNvSpPr>
          <p:nvPr>
            <p:ph type="body" sz="quarter" idx="13"/>
          </p:nvPr>
        </p:nvSpPr>
        <p:spPr>
          <a:xfrm>
            <a:off x="1764150" y="2406650"/>
            <a:ext cx="8663700" cy="3477682"/>
          </a:xfrm>
        </p:spPr>
        <p:txBody>
          <a:bodyPr anchor="ctr">
            <a:normAutofit/>
          </a:bodyPr>
          <a:lstStyle>
            <a:lvl1pPr marL="0" indent="0" algn="ctr">
              <a:buNone/>
              <a:defRPr sz="6000"/>
            </a:lvl1pPr>
            <a:lvl2pPr marL="457200" indent="0">
              <a:buNone/>
              <a:defRPr/>
            </a:lvl2pPr>
          </a:lstStyle>
          <a:p>
            <a:pPr lvl="0"/>
            <a:r>
              <a:rPr lang="en-US" noProof="0"/>
              <a:t>Click to edit Master text styles</a:t>
            </a:r>
          </a:p>
        </p:txBody>
      </p:sp>
    </p:spTree>
    <p:extLst>
      <p:ext uri="{BB962C8B-B14F-4D97-AF65-F5344CB8AC3E}">
        <p14:creationId xmlns:p14="http://schemas.microsoft.com/office/powerpoint/2010/main" val="3752974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205E0F-8980-D24A-B2F9-0C7A13C6A6DE}" type="datetime1">
              <a:rPr lang="en-US" noProof="0" smtClean="0"/>
              <a:t>6/23/2026</a:t>
            </a:fld>
            <a:endParaRPr lang="en-US" noProof="0" dirty="0"/>
          </a:p>
        </p:txBody>
      </p:sp>
      <p:sp>
        <p:nvSpPr>
          <p:cNvPr id="3" name="Footer Placeholder 2"/>
          <p:cNvSpPr>
            <a:spLocks noGrp="1"/>
          </p:cNvSpPr>
          <p:nvPr>
            <p:ph type="ftr" sz="quarter" idx="11"/>
          </p:nvPr>
        </p:nvSpPr>
        <p:spPr/>
        <p:txBody>
          <a:bodyPr/>
          <a:lstStyle/>
          <a:p>
            <a:endParaRPr lang="en-US" noProof="0"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Slide Number Placeholder 3"/>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1719229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06D41EE2-1449-2741-9D08-61623EFC2A0E}" type="datetime1">
              <a:rPr lang="en-US" noProof="0" smtClean="0"/>
              <a:t>6/23/2026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373622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noProof="0"/>
              <a:t>Click to edit Master title style</a:t>
            </a:r>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DAF7560-49B8-714F-A7F1-D946D3E64C23}" type="datetime1">
              <a:rPr lang="en-US" noProof="0" smtClean="0"/>
              <a:t>6/23/2026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308194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Only - lef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7DD9237C-03C9-D843-906B-96D98C6B2D61}" type="datetime1">
              <a:rPr lang="en-US" noProof="0" smtClean="0"/>
              <a:t>6/23/2026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579578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ullets as Icons 5X Vertical">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B480622-FB8F-493B-9965-971B07D752E2}"/>
              </a:ext>
            </a:extLst>
          </p:cNvPr>
          <p:cNvSpPr>
            <a:spLocks noGrp="1"/>
          </p:cNvSpPr>
          <p:nvPr>
            <p:ph type="body" sz="quarter" idx="13" hasCustomPrompt="1"/>
          </p:nvPr>
        </p:nvSpPr>
        <p:spPr>
          <a:xfrm>
            <a:off x="6792913" y="1748812"/>
            <a:ext cx="3852000" cy="720000"/>
          </a:xfrm>
          <a:prstGeom prst="roundRect">
            <a:avLst/>
          </a:prstGeom>
          <a:solidFill>
            <a:schemeClr val="bg1">
              <a:lumMod val="95000"/>
            </a:schemeClr>
          </a:solidFill>
          <a:ln w="31750">
            <a:solidFill>
              <a:schemeClr val="accent1"/>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6" name="Text Placeholder 9">
            <a:extLst>
              <a:ext uri="{FF2B5EF4-FFF2-40B4-BE49-F238E27FC236}">
                <a16:creationId xmlns:a16="http://schemas.microsoft.com/office/drawing/2014/main" id="{2C5BC223-8B87-4685-A901-71B07847E41C}"/>
              </a:ext>
            </a:extLst>
          </p:cNvPr>
          <p:cNvSpPr>
            <a:spLocks noGrp="1"/>
          </p:cNvSpPr>
          <p:nvPr>
            <p:ph type="body" sz="quarter" idx="14" hasCustomPrompt="1"/>
          </p:nvPr>
        </p:nvSpPr>
        <p:spPr>
          <a:xfrm>
            <a:off x="6792913" y="2561156"/>
            <a:ext cx="3852000" cy="720000"/>
          </a:xfrm>
          <a:prstGeom prst="roundRect">
            <a:avLst/>
          </a:prstGeom>
          <a:solidFill>
            <a:schemeClr val="bg1">
              <a:lumMod val="95000"/>
            </a:schemeClr>
          </a:solidFill>
          <a:ln w="31750">
            <a:solidFill>
              <a:schemeClr val="accent2"/>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7" name="Text Placeholder 9">
            <a:extLst>
              <a:ext uri="{FF2B5EF4-FFF2-40B4-BE49-F238E27FC236}">
                <a16:creationId xmlns:a16="http://schemas.microsoft.com/office/drawing/2014/main" id="{1AE3DDF2-FC22-4381-9763-408FEF9648BD}"/>
              </a:ext>
            </a:extLst>
          </p:cNvPr>
          <p:cNvSpPr>
            <a:spLocks noGrp="1"/>
          </p:cNvSpPr>
          <p:nvPr>
            <p:ph type="body" sz="quarter" idx="15" hasCustomPrompt="1"/>
          </p:nvPr>
        </p:nvSpPr>
        <p:spPr>
          <a:xfrm>
            <a:off x="6792913" y="3373501"/>
            <a:ext cx="3852000" cy="720000"/>
          </a:xfrm>
          <a:prstGeom prst="roundRect">
            <a:avLst/>
          </a:prstGeom>
          <a:solidFill>
            <a:schemeClr val="bg1">
              <a:lumMod val="95000"/>
            </a:schemeClr>
          </a:solidFill>
          <a:ln w="31750">
            <a:solidFill>
              <a:schemeClr val="accent3"/>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8" name="Text Placeholder 9">
            <a:extLst>
              <a:ext uri="{FF2B5EF4-FFF2-40B4-BE49-F238E27FC236}">
                <a16:creationId xmlns:a16="http://schemas.microsoft.com/office/drawing/2014/main" id="{6170A2BF-28BF-4B27-B92D-B1423601B767}"/>
              </a:ext>
            </a:extLst>
          </p:cNvPr>
          <p:cNvSpPr>
            <a:spLocks noGrp="1"/>
          </p:cNvSpPr>
          <p:nvPr>
            <p:ph type="body" sz="quarter" idx="16" hasCustomPrompt="1"/>
          </p:nvPr>
        </p:nvSpPr>
        <p:spPr>
          <a:xfrm>
            <a:off x="6792913" y="4185846"/>
            <a:ext cx="3852000" cy="720000"/>
          </a:xfrm>
          <a:prstGeom prst="roundRect">
            <a:avLst/>
          </a:prstGeom>
          <a:solidFill>
            <a:schemeClr val="bg1">
              <a:lumMod val="95000"/>
            </a:schemeClr>
          </a:solidFill>
          <a:ln w="31750">
            <a:solidFill>
              <a:schemeClr val="accent4"/>
            </a:solidFill>
          </a:ln>
        </p:spPr>
        <p:txBody>
          <a:bodyPr anchor="ctr">
            <a:normAutofit/>
          </a:bodyPr>
          <a:lstStyle>
            <a:lvl1pPr marL="0" indent="0">
              <a:buNone/>
              <a:defRPr sz="2100">
                <a:solidFill>
                  <a:schemeClr val="tx1"/>
                </a:solidFill>
              </a:defRPr>
            </a:lvl1pPr>
          </a:lstStyle>
          <a:p>
            <a:pPr lvl="0"/>
            <a:r>
              <a:rPr lang="en-US" noProof="0"/>
              <a:t>Text Item</a:t>
            </a:r>
          </a:p>
        </p:txBody>
      </p:sp>
      <p:sp>
        <p:nvSpPr>
          <p:cNvPr id="19" name="Text Placeholder 9">
            <a:extLst>
              <a:ext uri="{FF2B5EF4-FFF2-40B4-BE49-F238E27FC236}">
                <a16:creationId xmlns:a16="http://schemas.microsoft.com/office/drawing/2014/main" id="{2DB1D08C-9D26-4EC5-B935-D6A265A2A672}"/>
              </a:ext>
            </a:extLst>
          </p:cNvPr>
          <p:cNvSpPr>
            <a:spLocks noGrp="1"/>
          </p:cNvSpPr>
          <p:nvPr>
            <p:ph type="body" sz="quarter" idx="17" hasCustomPrompt="1"/>
          </p:nvPr>
        </p:nvSpPr>
        <p:spPr>
          <a:xfrm>
            <a:off x="6792913" y="4998190"/>
            <a:ext cx="3852000" cy="720000"/>
          </a:xfrm>
          <a:prstGeom prst="roundRect">
            <a:avLst/>
          </a:prstGeom>
          <a:solidFill>
            <a:schemeClr val="bg1">
              <a:lumMod val="95000"/>
            </a:schemeClr>
          </a:solidFill>
          <a:ln w="31750">
            <a:solidFill>
              <a:schemeClr val="accent6"/>
            </a:solidFill>
          </a:ln>
        </p:spPr>
        <p:txBody>
          <a:bodyPr anchor="ctr">
            <a:normAutofit/>
          </a:bodyPr>
          <a:lstStyle>
            <a:lvl1pPr marL="0" indent="0">
              <a:buNone/>
              <a:defRPr sz="2100">
                <a:solidFill>
                  <a:schemeClr val="tx1"/>
                </a:solidFill>
              </a:defRPr>
            </a:lvl1pPr>
          </a:lstStyle>
          <a:p>
            <a:pPr lvl="0"/>
            <a:r>
              <a:rPr lang="en-US" noProof="0"/>
              <a:t>Text Item</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397BD2BD-1F35-9841-A6BF-76BE540EE01F}" type="datetime1">
              <a:rPr lang="en-US" noProof="0" smtClean="0"/>
              <a:t>6/23/2026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Picture Placeholder 13">
            <a:extLst>
              <a:ext uri="{FF2B5EF4-FFF2-40B4-BE49-F238E27FC236}">
                <a16:creationId xmlns:a16="http://schemas.microsoft.com/office/drawing/2014/main" id="{9DDAF6ED-5E16-4D29-98B7-FB80DB3AAFEC}"/>
              </a:ext>
            </a:extLst>
          </p:cNvPr>
          <p:cNvSpPr>
            <a:spLocks noGrp="1"/>
          </p:cNvSpPr>
          <p:nvPr>
            <p:ph type="pic" sz="quarter" idx="18" hasCustomPrompt="1"/>
          </p:nvPr>
        </p:nvSpPr>
        <p:spPr>
          <a:xfrm>
            <a:off x="5870575" y="1840504"/>
            <a:ext cx="536616" cy="536616"/>
          </a:xfrm>
        </p:spPr>
        <p:txBody>
          <a:bodyPr lIns="0" tIns="0" rIns="0" bIns="0" anchor="ctr">
            <a:normAutofit/>
          </a:bodyPr>
          <a:lstStyle>
            <a:lvl1pPr marL="0" indent="0" algn="ctr">
              <a:buNone/>
              <a:defRPr sz="1100" i="1"/>
            </a:lvl1pPr>
          </a:lstStyle>
          <a:p>
            <a:r>
              <a:rPr lang="en-US" noProof="0" dirty="0"/>
              <a:t>Icon</a:t>
            </a:r>
          </a:p>
        </p:txBody>
      </p:sp>
      <p:sp>
        <p:nvSpPr>
          <p:cNvPr id="21" name="Picture Placeholder 13">
            <a:extLst>
              <a:ext uri="{FF2B5EF4-FFF2-40B4-BE49-F238E27FC236}">
                <a16:creationId xmlns:a16="http://schemas.microsoft.com/office/drawing/2014/main" id="{8C305CB7-F303-430E-951A-7FC6F97062AA}"/>
              </a:ext>
            </a:extLst>
          </p:cNvPr>
          <p:cNvSpPr>
            <a:spLocks noGrp="1"/>
          </p:cNvSpPr>
          <p:nvPr>
            <p:ph type="pic" sz="quarter" idx="19" hasCustomPrompt="1"/>
          </p:nvPr>
        </p:nvSpPr>
        <p:spPr>
          <a:xfrm>
            <a:off x="5870575" y="2652849"/>
            <a:ext cx="536616" cy="536616"/>
          </a:xfrm>
        </p:spPr>
        <p:txBody>
          <a:bodyPr lIns="0" tIns="0" rIns="0" bIns="0" anchor="ctr">
            <a:normAutofit/>
          </a:bodyPr>
          <a:lstStyle>
            <a:lvl1pPr marL="0" indent="0" algn="ctr">
              <a:buNone/>
              <a:defRPr sz="1100" i="1"/>
            </a:lvl1pPr>
          </a:lstStyle>
          <a:p>
            <a:r>
              <a:rPr lang="en-US" noProof="0" dirty="0"/>
              <a:t>Icon</a:t>
            </a:r>
          </a:p>
        </p:txBody>
      </p:sp>
      <p:sp>
        <p:nvSpPr>
          <p:cNvPr id="22" name="Picture Placeholder 13">
            <a:extLst>
              <a:ext uri="{FF2B5EF4-FFF2-40B4-BE49-F238E27FC236}">
                <a16:creationId xmlns:a16="http://schemas.microsoft.com/office/drawing/2014/main" id="{84D427E5-ED69-4A46-A9B7-F4DC4466F320}"/>
              </a:ext>
            </a:extLst>
          </p:cNvPr>
          <p:cNvSpPr>
            <a:spLocks noGrp="1"/>
          </p:cNvSpPr>
          <p:nvPr>
            <p:ph type="pic" sz="quarter" idx="20" hasCustomPrompt="1"/>
          </p:nvPr>
        </p:nvSpPr>
        <p:spPr>
          <a:xfrm>
            <a:off x="5870575" y="3465194"/>
            <a:ext cx="536616" cy="536616"/>
          </a:xfrm>
        </p:spPr>
        <p:txBody>
          <a:bodyPr lIns="0" tIns="0" rIns="0" bIns="0" anchor="ctr">
            <a:normAutofit/>
          </a:bodyPr>
          <a:lstStyle>
            <a:lvl1pPr marL="0" indent="0" algn="ctr">
              <a:buNone/>
              <a:defRPr sz="1100" i="1"/>
            </a:lvl1pPr>
          </a:lstStyle>
          <a:p>
            <a:r>
              <a:rPr lang="en-US" noProof="0" dirty="0"/>
              <a:t>Icon</a:t>
            </a:r>
          </a:p>
        </p:txBody>
      </p:sp>
      <p:sp>
        <p:nvSpPr>
          <p:cNvPr id="24" name="Picture Placeholder 13">
            <a:extLst>
              <a:ext uri="{FF2B5EF4-FFF2-40B4-BE49-F238E27FC236}">
                <a16:creationId xmlns:a16="http://schemas.microsoft.com/office/drawing/2014/main" id="{3DDA902F-61D6-4F1C-86C6-D1F5584AE8B3}"/>
              </a:ext>
            </a:extLst>
          </p:cNvPr>
          <p:cNvSpPr>
            <a:spLocks noGrp="1"/>
          </p:cNvSpPr>
          <p:nvPr>
            <p:ph type="pic" sz="quarter" idx="21" hasCustomPrompt="1"/>
          </p:nvPr>
        </p:nvSpPr>
        <p:spPr>
          <a:xfrm>
            <a:off x="5870575" y="4277539"/>
            <a:ext cx="536616" cy="536616"/>
          </a:xfrm>
        </p:spPr>
        <p:txBody>
          <a:bodyPr lIns="0" tIns="0" rIns="0" bIns="0" anchor="ctr">
            <a:normAutofit/>
          </a:bodyPr>
          <a:lstStyle>
            <a:lvl1pPr marL="0" indent="0" algn="ctr">
              <a:buNone/>
              <a:defRPr sz="1100" i="1"/>
            </a:lvl1pPr>
          </a:lstStyle>
          <a:p>
            <a:r>
              <a:rPr lang="en-US" noProof="0" dirty="0"/>
              <a:t>Icon</a:t>
            </a:r>
          </a:p>
        </p:txBody>
      </p:sp>
      <p:sp>
        <p:nvSpPr>
          <p:cNvPr id="26" name="Picture Placeholder 13">
            <a:extLst>
              <a:ext uri="{FF2B5EF4-FFF2-40B4-BE49-F238E27FC236}">
                <a16:creationId xmlns:a16="http://schemas.microsoft.com/office/drawing/2014/main" id="{D8B6871A-9C69-4437-A5AD-A0400BAF2C6D}"/>
              </a:ext>
            </a:extLst>
          </p:cNvPr>
          <p:cNvSpPr>
            <a:spLocks noGrp="1"/>
          </p:cNvSpPr>
          <p:nvPr>
            <p:ph type="pic" sz="quarter" idx="23" hasCustomPrompt="1"/>
          </p:nvPr>
        </p:nvSpPr>
        <p:spPr>
          <a:xfrm>
            <a:off x="5870575" y="5089882"/>
            <a:ext cx="536616" cy="536616"/>
          </a:xfrm>
        </p:spPr>
        <p:txBody>
          <a:bodyPr lIns="0" tIns="0" rIns="0" bIns="0" anchor="ctr">
            <a:normAutofit/>
          </a:bodyPr>
          <a:lstStyle>
            <a:lvl1pPr marL="0" indent="0" algn="ctr">
              <a:buNone/>
              <a:defRPr sz="1100" i="1"/>
            </a:lvl1pPr>
          </a:lstStyle>
          <a:p>
            <a:r>
              <a:rPr lang="en-US" noProof="0" dirty="0"/>
              <a:t>Icon</a:t>
            </a:r>
          </a:p>
        </p:txBody>
      </p:sp>
    </p:spTree>
    <p:extLst>
      <p:ext uri="{BB962C8B-B14F-4D97-AF65-F5344CB8AC3E}">
        <p14:creationId xmlns:p14="http://schemas.microsoft.com/office/powerpoint/2010/main" val="3296259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 Icon Bullets Vertical Light">
    <p:spTree>
      <p:nvGrpSpPr>
        <p:cNvPr id="1" name=""/>
        <p:cNvGrpSpPr/>
        <p:nvPr/>
      </p:nvGrpSpPr>
      <p:grpSpPr>
        <a:xfrm>
          <a:off x="0" y="0"/>
          <a:ext cx="0" cy="0"/>
          <a:chOff x="0" y="0"/>
          <a:chExt cx="0" cy="0"/>
        </a:xfrm>
      </p:grpSpPr>
      <p:sp>
        <p:nvSpPr>
          <p:cNvPr id="31" name="Oval 30">
            <a:extLst>
              <a:ext uri="{FF2B5EF4-FFF2-40B4-BE49-F238E27FC236}">
                <a16:creationId xmlns:a16="http://schemas.microsoft.com/office/drawing/2014/main" id="{B8ACAEC3-8D8C-3848-8630-7A0DFF3F6116}"/>
              </a:ext>
            </a:extLst>
          </p:cNvPr>
          <p:cNvSpPr>
            <a:spLocks noChangeAspect="1"/>
          </p:cNvSpPr>
          <p:nvPr userDrawn="1"/>
        </p:nvSpPr>
        <p:spPr>
          <a:xfrm>
            <a:off x="8699143" y="3702940"/>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Picture Placeholder 9">
            <a:extLst>
              <a:ext uri="{FF2B5EF4-FFF2-40B4-BE49-F238E27FC236}">
                <a16:creationId xmlns:a16="http://schemas.microsoft.com/office/drawing/2014/main" id="{CC12BEA0-F502-0646-A370-7ECF194608D0}"/>
              </a:ext>
            </a:extLst>
          </p:cNvPr>
          <p:cNvSpPr>
            <a:spLocks noGrp="1"/>
          </p:cNvSpPr>
          <p:nvPr>
            <p:ph type="pic" sz="quarter" idx="24" hasCustomPrompt="1"/>
          </p:nvPr>
        </p:nvSpPr>
        <p:spPr>
          <a:xfrm>
            <a:off x="8865103" y="3869836"/>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9" name="Oval 28">
            <a:extLst>
              <a:ext uri="{FF2B5EF4-FFF2-40B4-BE49-F238E27FC236}">
                <a16:creationId xmlns:a16="http://schemas.microsoft.com/office/drawing/2014/main" id="{D58C6160-632A-B540-A7E5-81F40CEC1FE7}"/>
              </a:ext>
            </a:extLst>
          </p:cNvPr>
          <p:cNvSpPr>
            <a:spLocks noChangeAspect="1"/>
          </p:cNvSpPr>
          <p:nvPr userDrawn="1"/>
        </p:nvSpPr>
        <p:spPr>
          <a:xfrm>
            <a:off x="6287247" y="370677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Picture Placeholder 9">
            <a:extLst>
              <a:ext uri="{FF2B5EF4-FFF2-40B4-BE49-F238E27FC236}">
                <a16:creationId xmlns:a16="http://schemas.microsoft.com/office/drawing/2014/main" id="{EB2FEBB6-C1E0-0D47-8CCC-05EE2F756590}"/>
              </a:ext>
            </a:extLst>
          </p:cNvPr>
          <p:cNvSpPr>
            <a:spLocks noGrp="1"/>
          </p:cNvSpPr>
          <p:nvPr>
            <p:ph type="pic" sz="quarter" idx="23" hasCustomPrompt="1"/>
          </p:nvPr>
        </p:nvSpPr>
        <p:spPr>
          <a:xfrm>
            <a:off x="6452271" y="3873673"/>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2" name="Oval 21">
            <a:extLst>
              <a:ext uri="{FF2B5EF4-FFF2-40B4-BE49-F238E27FC236}">
                <a16:creationId xmlns:a16="http://schemas.microsoft.com/office/drawing/2014/main" id="{7215E544-9553-AC42-B5C3-F7AE9AD6D815}"/>
              </a:ext>
            </a:extLst>
          </p:cNvPr>
          <p:cNvSpPr>
            <a:spLocks noChangeAspect="1"/>
          </p:cNvSpPr>
          <p:nvPr userDrawn="1"/>
        </p:nvSpPr>
        <p:spPr>
          <a:xfrm>
            <a:off x="8699143"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Oval 2">
            <a:extLst>
              <a:ext uri="{FF2B5EF4-FFF2-40B4-BE49-F238E27FC236}">
                <a16:creationId xmlns:a16="http://schemas.microsoft.com/office/drawing/2014/main" id="{F76E934A-C634-DF4D-992A-6E01917693AD}"/>
              </a:ext>
            </a:extLst>
          </p:cNvPr>
          <p:cNvSpPr>
            <a:spLocks noChangeAspect="1"/>
          </p:cNvSpPr>
          <p:nvPr userDrawn="1"/>
        </p:nvSpPr>
        <p:spPr>
          <a:xfrm>
            <a:off x="6289119" y="799317"/>
            <a:ext cx="1261872" cy="1261872"/>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6E94F40A-5592-5744-BFD7-61B04D70BFE7}" type="datetime1">
              <a:rPr lang="en-US" noProof="0" smtClean="0"/>
              <a:t>6/23/2026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a:normAutofit/>
          </a:bodyPr>
          <a:lstStyle>
            <a:lvl1pPr marL="0" indent="0" algn="ctr">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a:normAutofit/>
          </a:bodyPr>
          <a:lstStyle>
            <a:lvl1pPr marL="0" indent="0" algn="ctr">
              <a:buNone/>
              <a:defRPr sz="1200"/>
            </a:lvl1pPr>
          </a:lstStyle>
          <a:p>
            <a:pPr lvl="0"/>
            <a:r>
              <a:rPr lang="en-US" noProof="0"/>
              <a:t>Edit bullet description</a:t>
            </a:r>
          </a:p>
        </p:txBody>
      </p:sp>
      <p:sp>
        <p:nvSpPr>
          <p:cNvPr id="26" name="Text Placeholder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a:normAutofit/>
          </a:bodyPr>
          <a:lstStyle>
            <a:lvl1pPr marL="0" indent="0" algn="ctr">
              <a:buNone/>
              <a:defRPr sz="1200"/>
            </a:lvl1pPr>
          </a:lstStyle>
          <a:p>
            <a:pPr lvl="0"/>
            <a:r>
              <a:rPr lang="en-US" noProof="0"/>
              <a:t>Edit bullet description</a:t>
            </a:r>
          </a:p>
        </p:txBody>
      </p:sp>
      <p:sp>
        <p:nvSpPr>
          <p:cNvPr id="28" name="Text Placeholder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a:normAutofit/>
          </a:bodyPr>
          <a:lstStyle>
            <a:lvl1pPr marL="0" indent="0" algn="ctr">
              <a:buNone/>
              <a:defRPr sz="1200"/>
            </a:lvl1pPr>
          </a:lstStyle>
          <a:p>
            <a:pPr lvl="0"/>
            <a:r>
              <a:rPr lang="en-US" noProof="0"/>
              <a:t>Edit bullet description</a:t>
            </a:r>
          </a:p>
        </p:txBody>
      </p:sp>
      <p:sp>
        <p:nvSpPr>
          <p:cNvPr id="20" name="Picture Placeholder 9">
            <a:extLst>
              <a:ext uri="{FF2B5EF4-FFF2-40B4-BE49-F238E27FC236}">
                <a16:creationId xmlns:a16="http://schemas.microsoft.com/office/drawing/2014/main" id="{8E97E18E-0E31-B542-9578-D6E4DCD84680}"/>
              </a:ext>
            </a:extLst>
          </p:cNvPr>
          <p:cNvSpPr>
            <a:spLocks noGrp="1"/>
          </p:cNvSpPr>
          <p:nvPr>
            <p:ph type="pic" sz="quarter" idx="21" hasCustomPrompt="1"/>
          </p:nvPr>
        </p:nvSpPr>
        <p:spPr>
          <a:xfrm>
            <a:off x="6454143" y="966213"/>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4" name="Picture Placeholder 9">
            <a:extLst>
              <a:ext uri="{FF2B5EF4-FFF2-40B4-BE49-F238E27FC236}">
                <a16:creationId xmlns:a16="http://schemas.microsoft.com/office/drawing/2014/main" id="{7602DDF7-46BD-6045-BDB0-45F47B0B6A9C}"/>
              </a:ext>
            </a:extLst>
          </p:cNvPr>
          <p:cNvSpPr>
            <a:spLocks noGrp="1"/>
          </p:cNvSpPr>
          <p:nvPr>
            <p:ph type="pic" sz="quarter" idx="22" hasCustomPrompt="1"/>
          </p:nvPr>
        </p:nvSpPr>
        <p:spPr>
          <a:xfrm>
            <a:off x="8865103" y="965277"/>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Tree>
    <p:extLst>
      <p:ext uri="{BB962C8B-B14F-4D97-AF65-F5344CB8AC3E}">
        <p14:creationId xmlns:p14="http://schemas.microsoft.com/office/powerpoint/2010/main" val="1820464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 Icon Bullets Vertical">
    <p:spTree>
      <p:nvGrpSpPr>
        <p:cNvPr id="1" name=""/>
        <p:cNvGrpSpPr/>
        <p:nvPr/>
      </p:nvGrpSpPr>
      <p:grpSpPr>
        <a:xfrm>
          <a:off x="0" y="0"/>
          <a:ext cx="0" cy="0"/>
          <a:chOff x="0" y="0"/>
          <a:chExt cx="0" cy="0"/>
        </a:xfrm>
      </p:grpSpPr>
      <p:sp>
        <p:nvSpPr>
          <p:cNvPr id="20" name="Oval 19">
            <a:extLst>
              <a:ext uri="{FF2B5EF4-FFF2-40B4-BE49-F238E27FC236}">
                <a16:creationId xmlns:a16="http://schemas.microsoft.com/office/drawing/2014/main" id="{86F73ED6-3B3B-5A45-912C-FCFD7D53593C}"/>
              </a:ext>
            </a:extLst>
          </p:cNvPr>
          <p:cNvSpPr>
            <a:spLocks noChangeAspect="1"/>
          </p:cNvSpPr>
          <p:nvPr userDrawn="1"/>
        </p:nvSpPr>
        <p:spPr>
          <a:xfrm>
            <a:off x="8699143" y="3702940"/>
            <a:ext cx="1261872" cy="126187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Picture Placeholder 9">
            <a:extLst>
              <a:ext uri="{FF2B5EF4-FFF2-40B4-BE49-F238E27FC236}">
                <a16:creationId xmlns:a16="http://schemas.microsoft.com/office/drawing/2014/main" id="{B5971407-B12A-EE45-895D-769807DFC767}"/>
              </a:ext>
            </a:extLst>
          </p:cNvPr>
          <p:cNvSpPr>
            <a:spLocks noGrp="1"/>
          </p:cNvSpPr>
          <p:nvPr>
            <p:ph type="pic" sz="quarter" idx="24" hasCustomPrompt="1"/>
          </p:nvPr>
        </p:nvSpPr>
        <p:spPr>
          <a:xfrm>
            <a:off x="8865103" y="3869836"/>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2" name="Oval 21">
            <a:extLst>
              <a:ext uri="{FF2B5EF4-FFF2-40B4-BE49-F238E27FC236}">
                <a16:creationId xmlns:a16="http://schemas.microsoft.com/office/drawing/2014/main" id="{36215321-76D7-AD41-B779-DE347C617DB3}"/>
              </a:ext>
            </a:extLst>
          </p:cNvPr>
          <p:cNvSpPr>
            <a:spLocks noChangeAspect="1"/>
          </p:cNvSpPr>
          <p:nvPr userDrawn="1"/>
        </p:nvSpPr>
        <p:spPr>
          <a:xfrm>
            <a:off x="6288183" y="3706777"/>
            <a:ext cx="1261872" cy="126187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9">
            <a:extLst>
              <a:ext uri="{FF2B5EF4-FFF2-40B4-BE49-F238E27FC236}">
                <a16:creationId xmlns:a16="http://schemas.microsoft.com/office/drawing/2014/main" id="{E61684B2-1403-BD44-80B1-6A5C0D0A3C67}"/>
              </a:ext>
            </a:extLst>
          </p:cNvPr>
          <p:cNvSpPr>
            <a:spLocks noGrp="1"/>
          </p:cNvSpPr>
          <p:nvPr>
            <p:ph type="pic" sz="quarter" idx="23" hasCustomPrompt="1"/>
          </p:nvPr>
        </p:nvSpPr>
        <p:spPr>
          <a:xfrm>
            <a:off x="6454143" y="3873673"/>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9" name="Oval 28">
            <a:extLst>
              <a:ext uri="{FF2B5EF4-FFF2-40B4-BE49-F238E27FC236}">
                <a16:creationId xmlns:a16="http://schemas.microsoft.com/office/drawing/2014/main" id="{3B87B079-A5F0-D34B-90BD-17403B51EF47}"/>
              </a:ext>
            </a:extLst>
          </p:cNvPr>
          <p:cNvSpPr>
            <a:spLocks noChangeAspect="1"/>
          </p:cNvSpPr>
          <p:nvPr userDrawn="1"/>
        </p:nvSpPr>
        <p:spPr>
          <a:xfrm>
            <a:off x="8699143" y="799317"/>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Oval 29">
            <a:extLst>
              <a:ext uri="{FF2B5EF4-FFF2-40B4-BE49-F238E27FC236}">
                <a16:creationId xmlns:a16="http://schemas.microsoft.com/office/drawing/2014/main" id="{67169BE7-153A-034D-B3C8-A226C22DE09C}"/>
              </a:ext>
            </a:extLst>
          </p:cNvPr>
          <p:cNvSpPr>
            <a:spLocks noChangeAspect="1"/>
          </p:cNvSpPr>
          <p:nvPr userDrawn="1"/>
        </p:nvSpPr>
        <p:spPr>
          <a:xfrm>
            <a:off x="6288183" y="799317"/>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Picture Placeholder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966213"/>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32" name="Picture Placeholder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965277"/>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A177F711-7020-994E-A797-D04033A0CF12}" type="datetime1">
              <a:rPr lang="en-US" noProof="0" smtClean="0"/>
              <a:t>6/23/2026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2351088"/>
            <a:ext cx="2325688" cy="774700"/>
          </a:xfrm>
        </p:spPr>
        <p:txBody>
          <a:bodyPr>
            <a:normAutofit/>
          </a:bodyPr>
          <a:lstStyle>
            <a:lvl1pPr marL="0" indent="0" algn="ctr">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2351088"/>
            <a:ext cx="2325688" cy="774700"/>
          </a:xfrm>
        </p:spPr>
        <p:txBody>
          <a:bodyPr>
            <a:normAutofit/>
          </a:bodyPr>
          <a:lstStyle>
            <a:lvl1pPr marL="0" indent="0" algn="ctr">
              <a:buNone/>
              <a:defRPr sz="1200"/>
            </a:lvl1pPr>
          </a:lstStyle>
          <a:p>
            <a:pPr lvl="0"/>
            <a:r>
              <a:rPr lang="en-US" noProof="0"/>
              <a:t>Edit bullet description</a:t>
            </a:r>
          </a:p>
        </p:txBody>
      </p:sp>
      <p:sp>
        <p:nvSpPr>
          <p:cNvPr id="26" name="Text Placeholder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5756275" y="5258548"/>
            <a:ext cx="2325688" cy="774700"/>
          </a:xfrm>
        </p:spPr>
        <p:txBody>
          <a:bodyPr>
            <a:normAutofit/>
          </a:bodyPr>
          <a:lstStyle>
            <a:lvl1pPr marL="0" indent="0" algn="ctr">
              <a:buNone/>
              <a:defRPr sz="1200"/>
            </a:lvl1pPr>
          </a:lstStyle>
          <a:p>
            <a:pPr lvl="0"/>
            <a:r>
              <a:rPr lang="en-US" noProof="0"/>
              <a:t>Edit bullet description</a:t>
            </a:r>
          </a:p>
        </p:txBody>
      </p:sp>
      <p:sp>
        <p:nvSpPr>
          <p:cNvPr id="28" name="Text Placeholder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8167235" y="5258548"/>
            <a:ext cx="2325688" cy="774700"/>
          </a:xfrm>
        </p:spPr>
        <p:txBody>
          <a:bodyPr>
            <a:normAutofit/>
          </a:bodyPr>
          <a:lstStyle>
            <a:lvl1pPr marL="0" indent="0" algn="ctr">
              <a:buNone/>
              <a:defRPr sz="1200"/>
            </a:lvl1pPr>
          </a:lstStyle>
          <a:p>
            <a:pPr lvl="0"/>
            <a:r>
              <a:rPr lang="en-US" noProof="0"/>
              <a:t>Edit bullet description</a:t>
            </a:r>
          </a:p>
        </p:txBody>
      </p:sp>
    </p:spTree>
    <p:extLst>
      <p:ext uri="{BB962C8B-B14F-4D97-AF65-F5344CB8AC3E}">
        <p14:creationId xmlns:p14="http://schemas.microsoft.com/office/powerpoint/2010/main" val="3254131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 Icon Bullets Vertical">
    <p:spTree>
      <p:nvGrpSpPr>
        <p:cNvPr id="1" name=""/>
        <p:cNvGrpSpPr/>
        <p:nvPr/>
      </p:nvGrpSpPr>
      <p:grpSpPr>
        <a:xfrm>
          <a:off x="0" y="0"/>
          <a:ext cx="0" cy="0"/>
          <a:chOff x="0" y="0"/>
          <a:chExt cx="0" cy="0"/>
        </a:xfrm>
      </p:grpSpPr>
      <p:sp>
        <p:nvSpPr>
          <p:cNvPr id="29" name="Oval 28">
            <a:extLst>
              <a:ext uri="{FF2B5EF4-FFF2-40B4-BE49-F238E27FC236}">
                <a16:creationId xmlns:a16="http://schemas.microsoft.com/office/drawing/2014/main" id="{3B87B079-A5F0-D34B-90BD-17403B51EF47}"/>
              </a:ext>
            </a:extLst>
          </p:cNvPr>
          <p:cNvSpPr>
            <a:spLocks noChangeAspect="1"/>
          </p:cNvSpPr>
          <p:nvPr userDrawn="1"/>
        </p:nvSpPr>
        <p:spPr>
          <a:xfrm>
            <a:off x="8699143" y="2234226"/>
            <a:ext cx="1261872" cy="126187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Oval 29">
            <a:extLst>
              <a:ext uri="{FF2B5EF4-FFF2-40B4-BE49-F238E27FC236}">
                <a16:creationId xmlns:a16="http://schemas.microsoft.com/office/drawing/2014/main" id="{67169BE7-153A-034D-B3C8-A226C22DE09C}"/>
              </a:ext>
            </a:extLst>
          </p:cNvPr>
          <p:cNvSpPr>
            <a:spLocks noChangeAspect="1"/>
          </p:cNvSpPr>
          <p:nvPr userDrawn="1"/>
        </p:nvSpPr>
        <p:spPr>
          <a:xfrm>
            <a:off x="6288183" y="2234226"/>
            <a:ext cx="1261872" cy="12618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Picture Placeholder 9">
            <a:extLst>
              <a:ext uri="{FF2B5EF4-FFF2-40B4-BE49-F238E27FC236}">
                <a16:creationId xmlns:a16="http://schemas.microsoft.com/office/drawing/2014/main" id="{604C6493-8619-1749-A32C-8C1C4E875339}"/>
              </a:ext>
            </a:extLst>
          </p:cNvPr>
          <p:cNvSpPr>
            <a:spLocks noGrp="1"/>
          </p:cNvSpPr>
          <p:nvPr>
            <p:ph type="pic" sz="quarter" idx="21" hasCustomPrompt="1"/>
          </p:nvPr>
        </p:nvSpPr>
        <p:spPr>
          <a:xfrm>
            <a:off x="6454143" y="2401122"/>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32" name="Picture Placeholder 9">
            <a:extLst>
              <a:ext uri="{FF2B5EF4-FFF2-40B4-BE49-F238E27FC236}">
                <a16:creationId xmlns:a16="http://schemas.microsoft.com/office/drawing/2014/main" id="{EE25A905-577F-154D-BA89-4F485EEBC4BD}"/>
              </a:ext>
            </a:extLst>
          </p:cNvPr>
          <p:cNvSpPr>
            <a:spLocks noGrp="1"/>
          </p:cNvSpPr>
          <p:nvPr>
            <p:ph type="pic" sz="quarter" idx="22" hasCustomPrompt="1"/>
          </p:nvPr>
        </p:nvSpPr>
        <p:spPr>
          <a:xfrm>
            <a:off x="8865103" y="2400186"/>
            <a:ext cx="929952" cy="929952"/>
          </a:xfrm>
          <a:prstGeom prst="ellipse">
            <a:avLst/>
          </a:prstGeom>
          <a:noFill/>
          <a:effectLst/>
        </p:spPr>
        <p:txBody>
          <a:bodyPr anchor="ctr">
            <a:normAutofit/>
          </a:bodyPr>
          <a:lstStyle>
            <a:lvl1pPr marL="0" indent="0" algn="ctr">
              <a:buNone/>
              <a:defRPr sz="1200" i="1"/>
            </a:lvl1pPr>
          </a:lstStyle>
          <a:p>
            <a:r>
              <a:rPr lang="en-US" noProof="0" dirty="0"/>
              <a:t>Select Icon</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A177F711-7020-994E-A797-D04033A0CF12}" type="datetime1">
              <a:rPr lang="en-US" noProof="0" smtClean="0"/>
              <a:t>6/23/2026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5756275" y="3785996"/>
            <a:ext cx="2325688" cy="1503455"/>
          </a:xfrm>
        </p:spPr>
        <p:txBody>
          <a:bodyPr>
            <a:noAutofit/>
          </a:bodyPr>
          <a:lstStyle>
            <a:lvl1pPr marL="0" indent="0" algn="ctr">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8167235" y="3785996"/>
            <a:ext cx="2325688" cy="1503455"/>
          </a:xfrm>
        </p:spPr>
        <p:txBody>
          <a:bodyPr>
            <a:noAutofit/>
          </a:bodyPr>
          <a:lstStyle>
            <a:lvl1pPr marL="0" indent="0" algn="ctr">
              <a:buNone/>
              <a:defRPr sz="1200"/>
            </a:lvl1pPr>
          </a:lstStyle>
          <a:p>
            <a:pPr lvl="0"/>
            <a:r>
              <a:rPr lang="en-US" noProof="0"/>
              <a:t>Edit bullet description</a:t>
            </a:r>
          </a:p>
        </p:txBody>
      </p:sp>
    </p:spTree>
    <p:extLst>
      <p:ext uri="{BB962C8B-B14F-4D97-AF65-F5344CB8AC3E}">
        <p14:creationId xmlns:p14="http://schemas.microsoft.com/office/powerpoint/2010/main" val="2465061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4 Icon Bullets Horizontal">
    <p:spTree>
      <p:nvGrpSpPr>
        <p:cNvPr id="1" name=""/>
        <p:cNvGrpSpPr/>
        <p:nvPr/>
      </p:nvGrpSpPr>
      <p:grpSpPr>
        <a:xfrm>
          <a:off x="0" y="0"/>
          <a:ext cx="0" cy="0"/>
          <a:chOff x="0" y="0"/>
          <a:chExt cx="0" cy="0"/>
        </a:xfrm>
      </p:grpSpPr>
      <p:sp>
        <p:nvSpPr>
          <p:cNvPr id="32" name="Oval 31">
            <a:extLst>
              <a:ext uri="{FF2B5EF4-FFF2-40B4-BE49-F238E27FC236}">
                <a16:creationId xmlns:a16="http://schemas.microsoft.com/office/drawing/2014/main" id="{F625DE42-6A2A-D745-B1F8-2AF2793533BE}"/>
              </a:ext>
            </a:extLst>
          </p:cNvPr>
          <p:cNvSpPr>
            <a:spLocks noChangeAspect="1"/>
          </p:cNvSpPr>
          <p:nvPr userDrawn="1"/>
        </p:nvSpPr>
        <p:spPr>
          <a:xfrm>
            <a:off x="8404601" y="3981394"/>
            <a:ext cx="1042415" cy="104241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Picture Placeholder 9">
            <a:extLst>
              <a:ext uri="{FF2B5EF4-FFF2-40B4-BE49-F238E27FC236}">
                <a16:creationId xmlns:a16="http://schemas.microsoft.com/office/drawing/2014/main" id="{A87D37E3-62A9-1F44-8520-EBED16BF1C0F}"/>
              </a:ext>
            </a:extLst>
          </p:cNvPr>
          <p:cNvSpPr>
            <a:spLocks noGrp="1"/>
          </p:cNvSpPr>
          <p:nvPr>
            <p:ph type="pic" sz="quarter" idx="24" hasCustomPrompt="1"/>
          </p:nvPr>
        </p:nvSpPr>
        <p:spPr>
          <a:xfrm>
            <a:off x="8535100" y="4123125"/>
            <a:ext cx="781417" cy="758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9" name="Oval 28">
            <a:extLst>
              <a:ext uri="{FF2B5EF4-FFF2-40B4-BE49-F238E27FC236}">
                <a16:creationId xmlns:a16="http://schemas.microsoft.com/office/drawing/2014/main" id="{75F8797D-AFBD-534A-AC82-DE2B7BAECE83}"/>
              </a:ext>
            </a:extLst>
          </p:cNvPr>
          <p:cNvSpPr>
            <a:spLocks noChangeAspect="1"/>
          </p:cNvSpPr>
          <p:nvPr userDrawn="1"/>
        </p:nvSpPr>
        <p:spPr>
          <a:xfrm>
            <a:off x="8404601" y="1932281"/>
            <a:ext cx="1042415" cy="10424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Picture Placeholder 9">
            <a:extLst>
              <a:ext uri="{FF2B5EF4-FFF2-40B4-BE49-F238E27FC236}">
                <a16:creationId xmlns:a16="http://schemas.microsoft.com/office/drawing/2014/main" id="{EFE809D2-16A3-B143-BC10-FEC397E62C62}"/>
              </a:ext>
            </a:extLst>
          </p:cNvPr>
          <p:cNvSpPr>
            <a:spLocks noGrp="1"/>
          </p:cNvSpPr>
          <p:nvPr>
            <p:ph type="pic" sz="quarter" idx="23" hasCustomPrompt="1"/>
          </p:nvPr>
        </p:nvSpPr>
        <p:spPr>
          <a:xfrm>
            <a:off x="8535100" y="2074012"/>
            <a:ext cx="781417" cy="758952"/>
          </a:xfrm>
          <a:prstGeom prst="ellipse">
            <a:avLst/>
          </a:prstGeom>
          <a:noFill/>
          <a:effectLst/>
        </p:spPr>
        <p:txBody>
          <a:bodyPr anchor="ctr">
            <a:normAutofit/>
          </a:bodyPr>
          <a:lstStyle>
            <a:lvl1pPr marL="0" indent="0" algn="ctr">
              <a:buNone/>
              <a:defRPr sz="1200" i="1"/>
            </a:lvl1pPr>
          </a:lstStyle>
          <a:p>
            <a:r>
              <a:rPr lang="en-US" noProof="0" dirty="0"/>
              <a:t>Select Icon</a:t>
            </a:r>
          </a:p>
        </p:txBody>
      </p:sp>
      <p:grpSp>
        <p:nvGrpSpPr>
          <p:cNvPr id="23" name="Group 22">
            <a:extLst>
              <a:ext uri="{FF2B5EF4-FFF2-40B4-BE49-F238E27FC236}">
                <a16:creationId xmlns:a16="http://schemas.microsoft.com/office/drawing/2014/main" id="{A9677FD5-9A91-4866-B075-6DDE16433AC7}"/>
              </a:ext>
            </a:extLst>
          </p:cNvPr>
          <p:cNvGrpSpPr/>
          <p:nvPr userDrawn="1"/>
        </p:nvGrpSpPr>
        <p:grpSpPr>
          <a:xfrm>
            <a:off x="16303" y="0"/>
            <a:ext cx="12192000" cy="6858000"/>
            <a:chOff x="16303" y="6430358"/>
            <a:chExt cx="12192000" cy="6858000"/>
          </a:xfrm>
        </p:grpSpPr>
        <p:sp>
          <p:nvSpPr>
            <p:cNvPr id="11" name="Rectangle 10"/>
            <p:cNvSpPr/>
            <p:nvPr/>
          </p:nvSpPr>
          <p:spPr>
            <a:xfrm>
              <a:off x="236937" y="6430358"/>
              <a:ext cx="5078012"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r="-14009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Freeform 5"/>
            <p:cNvSpPr/>
            <p:nvPr/>
          </p:nvSpPr>
          <p:spPr bwMode="gray">
            <a:xfrm rot="15922489">
              <a:off x="3144589" y="8256436"/>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8" name="Freeform 5"/>
            <p:cNvSpPr/>
            <p:nvPr/>
          </p:nvSpPr>
          <p:spPr bwMode="gray">
            <a:xfrm rot="16200000">
              <a:off x="2233481" y="9232079"/>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en-US"/>
            </a:p>
          </p:txBody>
        </p:sp>
        <p:sp>
          <p:nvSpPr>
            <p:cNvPr id="12" name="Freeform 5"/>
            <p:cNvSpPr>
              <a:spLocks noEditPoints="1"/>
            </p:cNvSpPr>
            <p:nvPr/>
          </p:nvSpPr>
          <p:spPr bwMode="gray">
            <a:xfrm>
              <a:off x="16303" y="6431945"/>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1"/>
          <p:cNvSpPr>
            <a:spLocks noGrp="1"/>
          </p:cNvSpPr>
          <p:nvPr>
            <p:ph type="title"/>
          </p:nvPr>
        </p:nvSpPr>
        <p:spPr>
          <a:xfrm>
            <a:off x="1154956" y="2287088"/>
            <a:ext cx="3438881" cy="2283824"/>
          </a:xfrm>
        </p:spPr>
        <p:txBody>
          <a:bodyPr anchor="ctr"/>
          <a:lstStyle>
            <a:lvl1pPr algn="l">
              <a:defRPr sz="2300" b="0" cap="none"/>
            </a:lvl1pPr>
          </a:lstStyle>
          <a:p>
            <a:r>
              <a:rPr lang="en-US" noProof="0"/>
              <a:t>Click to edit Master title style</a:t>
            </a:r>
          </a:p>
        </p:txBody>
      </p:sp>
      <p:sp>
        <p:nvSpPr>
          <p:cNvPr id="4" name="Date Placeholder 3"/>
          <p:cNvSpPr>
            <a:spLocks noGrp="1"/>
          </p:cNvSpPr>
          <p:nvPr>
            <p:ph type="dt" sz="half" idx="10"/>
          </p:nvPr>
        </p:nvSpPr>
        <p:spPr/>
        <p:txBody>
          <a:bodyPr/>
          <a:lstStyle/>
          <a:p>
            <a:fld id="{8C369370-372E-0846-B090-5E6EF97A3B62}" type="datetime1">
              <a:rPr lang="en-US" noProof="0" smtClean="0"/>
              <a:t>6/23/2026</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12"/>
          </p:nvPr>
        </p:nvSpPr>
        <p:spPr/>
        <p:txBody>
          <a:bodyPr/>
          <a:lstStyle/>
          <a:p>
            <a:fld id="{9FF96B15-8338-45D5-A943-561235072D66}" type="slidenum">
              <a:rPr lang="en-US" noProof="0" smtClean="0"/>
              <a:t>‹#›</a:t>
            </a:fld>
            <a:endParaRPr lang="en-US" noProof="0" dirty="0"/>
          </a:p>
        </p:txBody>
      </p:sp>
      <p:sp>
        <p:nvSpPr>
          <p:cNvPr id="14" name="Text Placeholder 13">
            <a:extLst>
              <a:ext uri="{FF2B5EF4-FFF2-40B4-BE49-F238E27FC236}">
                <a16:creationId xmlns:a16="http://schemas.microsoft.com/office/drawing/2014/main" id="{9ADD13A9-A8EA-4B1C-AE31-FE189E0E8B86}"/>
              </a:ext>
            </a:extLst>
          </p:cNvPr>
          <p:cNvSpPr>
            <a:spLocks noGrp="1"/>
          </p:cNvSpPr>
          <p:nvPr>
            <p:ph type="body" sz="quarter" idx="14" hasCustomPrompt="1"/>
          </p:nvPr>
        </p:nvSpPr>
        <p:spPr>
          <a:xfrm>
            <a:off x="6189670" y="1840992"/>
            <a:ext cx="2095046" cy="1225056"/>
          </a:xfrm>
        </p:spPr>
        <p:txBody>
          <a:bodyPr anchor="ctr">
            <a:noAutofit/>
          </a:bodyPr>
          <a:lstStyle>
            <a:lvl1pPr marL="0" indent="0" algn="l">
              <a:buNone/>
              <a:defRPr sz="1200"/>
            </a:lvl1pPr>
          </a:lstStyle>
          <a:p>
            <a:pPr lvl="0"/>
            <a:r>
              <a:rPr lang="en-US" noProof="0"/>
              <a:t>Edit bullet description</a:t>
            </a:r>
          </a:p>
        </p:txBody>
      </p:sp>
      <p:sp>
        <p:nvSpPr>
          <p:cNvPr id="18" name="Text Placeholder 13">
            <a:extLst>
              <a:ext uri="{FF2B5EF4-FFF2-40B4-BE49-F238E27FC236}">
                <a16:creationId xmlns:a16="http://schemas.microsoft.com/office/drawing/2014/main" id="{A2BAC124-81DA-4B8B-86CD-75C69A4D0DBB}"/>
              </a:ext>
            </a:extLst>
          </p:cNvPr>
          <p:cNvSpPr>
            <a:spLocks noGrp="1"/>
          </p:cNvSpPr>
          <p:nvPr>
            <p:ph type="body" sz="quarter" idx="16" hasCustomPrompt="1"/>
          </p:nvPr>
        </p:nvSpPr>
        <p:spPr>
          <a:xfrm>
            <a:off x="9519533" y="1840992"/>
            <a:ext cx="2095046" cy="1225056"/>
          </a:xfrm>
        </p:spPr>
        <p:txBody>
          <a:bodyPr anchor="ctr">
            <a:noAutofit/>
          </a:bodyPr>
          <a:lstStyle>
            <a:lvl1pPr marL="0" indent="0" algn="l">
              <a:buNone/>
              <a:defRPr sz="1200"/>
            </a:lvl1pPr>
          </a:lstStyle>
          <a:p>
            <a:pPr lvl="0"/>
            <a:r>
              <a:rPr lang="en-US" noProof="0"/>
              <a:t>Edit bullet description</a:t>
            </a:r>
          </a:p>
        </p:txBody>
      </p:sp>
      <p:sp>
        <p:nvSpPr>
          <p:cNvPr id="26" name="Text Placeholder 13">
            <a:extLst>
              <a:ext uri="{FF2B5EF4-FFF2-40B4-BE49-F238E27FC236}">
                <a16:creationId xmlns:a16="http://schemas.microsoft.com/office/drawing/2014/main" id="{B493D355-B592-4395-8255-D1D4FB1CF1A6}"/>
              </a:ext>
            </a:extLst>
          </p:cNvPr>
          <p:cNvSpPr>
            <a:spLocks noGrp="1"/>
          </p:cNvSpPr>
          <p:nvPr>
            <p:ph type="body" sz="quarter" idx="18" hasCustomPrompt="1"/>
          </p:nvPr>
        </p:nvSpPr>
        <p:spPr>
          <a:xfrm>
            <a:off x="6189670" y="3891529"/>
            <a:ext cx="2095046" cy="1222144"/>
          </a:xfrm>
        </p:spPr>
        <p:txBody>
          <a:bodyPr anchor="ctr">
            <a:noAutofit/>
          </a:bodyPr>
          <a:lstStyle>
            <a:lvl1pPr marL="0" indent="0" algn="l">
              <a:buNone/>
              <a:defRPr sz="1200"/>
            </a:lvl1pPr>
          </a:lstStyle>
          <a:p>
            <a:pPr lvl="0"/>
            <a:r>
              <a:rPr lang="en-US" noProof="0"/>
              <a:t>Edit bullet description</a:t>
            </a:r>
          </a:p>
        </p:txBody>
      </p:sp>
      <p:sp>
        <p:nvSpPr>
          <p:cNvPr id="28" name="Text Placeholder 13">
            <a:extLst>
              <a:ext uri="{FF2B5EF4-FFF2-40B4-BE49-F238E27FC236}">
                <a16:creationId xmlns:a16="http://schemas.microsoft.com/office/drawing/2014/main" id="{D0A496BB-AA13-44AE-AFA6-30D4ED5099E9}"/>
              </a:ext>
            </a:extLst>
          </p:cNvPr>
          <p:cNvSpPr>
            <a:spLocks noGrp="1"/>
          </p:cNvSpPr>
          <p:nvPr>
            <p:ph type="body" sz="quarter" idx="20" hasCustomPrompt="1"/>
          </p:nvPr>
        </p:nvSpPr>
        <p:spPr>
          <a:xfrm>
            <a:off x="9519533" y="3891529"/>
            <a:ext cx="2095046" cy="1222144"/>
          </a:xfrm>
        </p:spPr>
        <p:txBody>
          <a:bodyPr anchor="ctr">
            <a:noAutofit/>
          </a:bodyPr>
          <a:lstStyle>
            <a:lvl1pPr marL="0" indent="0" algn="l">
              <a:buNone/>
              <a:defRPr sz="1200"/>
            </a:lvl1pPr>
          </a:lstStyle>
          <a:p>
            <a:pPr lvl="0"/>
            <a:r>
              <a:rPr lang="en-US" noProof="0"/>
              <a:t>Edit bullet description</a:t>
            </a:r>
          </a:p>
        </p:txBody>
      </p:sp>
      <p:sp>
        <p:nvSpPr>
          <p:cNvPr id="20" name="Oval 19">
            <a:extLst>
              <a:ext uri="{FF2B5EF4-FFF2-40B4-BE49-F238E27FC236}">
                <a16:creationId xmlns:a16="http://schemas.microsoft.com/office/drawing/2014/main" id="{73963115-25B3-494B-9A13-AC92EFE94C09}"/>
              </a:ext>
            </a:extLst>
          </p:cNvPr>
          <p:cNvSpPr>
            <a:spLocks noChangeAspect="1"/>
          </p:cNvSpPr>
          <p:nvPr userDrawn="1"/>
        </p:nvSpPr>
        <p:spPr>
          <a:xfrm>
            <a:off x="5070995" y="1932281"/>
            <a:ext cx="1042415" cy="104241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Picture Placeholder 9">
            <a:extLst>
              <a:ext uri="{FF2B5EF4-FFF2-40B4-BE49-F238E27FC236}">
                <a16:creationId xmlns:a16="http://schemas.microsoft.com/office/drawing/2014/main" id="{3C759269-D6E6-2B41-8BEE-8B5AFB809B6A}"/>
              </a:ext>
            </a:extLst>
          </p:cNvPr>
          <p:cNvSpPr>
            <a:spLocks noGrp="1"/>
          </p:cNvSpPr>
          <p:nvPr>
            <p:ph type="pic" sz="quarter" idx="21" hasCustomPrompt="1"/>
          </p:nvPr>
        </p:nvSpPr>
        <p:spPr>
          <a:xfrm>
            <a:off x="5201494" y="2074012"/>
            <a:ext cx="781417" cy="758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
        <p:nvSpPr>
          <p:cNvPr id="22" name="Oval 21">
            <a:extLst>
              <a:ext uri="{FF2B5EF4-FFF2-40B4-BE49-F238E27FC236}">
                <a16:creationId xmlns:a16="http://schemas.microsoft.com/office/drawing/2014/main" id="{43E569D5-DC38-7C46-95CD-ACFBFBF591A2}"/>
              </a:ext>
            </a:extLst>
          </p:cNvPr>
          <p:cNvSpPr>
            <a:spLocks noChangeAspect="1"/>
          </p:cNvSpPr>
          <p:nvPr userDrawn="1"/>
        </p:nvSpPr>
        <p:spPr>
          <a:xfrm>
            <a:off x="5070995" y="3981394"/>
            <a:ext cx="1042415" cy="104241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9">
            <a:extLst>
              <a:ext uri="{FF2B5EF4-FFF2-40B4-BE49-F238E27FC236}">
                <a16:creationId xmlns:a16="http://schemas.microsoft.com/office/drawing/2014/main" id="{E8396DFD-D667-2648-9BE4-6237690F7999}"/>
              </a:ext>
            </a:extLst>
          </p:cNvPr>
          <p:cNvSpPr>
            <a:spLocks noGrp="1"/>
          </p:cNvSpPr>
          <p:nvPr>
            <p:ph type="pic" sz="quarter" idx="22" hasCustomPrompt="1"/>
          </p:nvPr>
        </p:nvSpPr>
        <p:spPr>
          <a:xfrm>
            <a:off x="5201494" y="4123125"/>
            <a:ext cx="781417" cy="758952"/>
          </a:xfrm>
          <a:prstGeom prst="ellipse">
            <a:avLst/>
          </a:prstGeom>
          <a:noFill/>
          <a:effectLst/>
        </p:spPr>
        <p:txBody>
          <a:bodyPr anchor="ctr">
            <a:normAutofit/>
          </a:bodyPr>
          <a:lstStyle>
            <a:lvl1pPr marL="0" indent="0" algn="ctr">
              <a:buNone/>
              <a:defRPr sz="1200" i="1"/>
            </a:lvl1pPr>
          </a:lstStyle>
          <a:p>
            <a:r>
              <a:rPr lang="en-US" noProof="0" dirty="0"/>
              <a:t>Select Icon</a:t>
            </a:r>
          </a:p>
        </p:txBody>
      </p:sp>
    </p:spTree>
    <p:extLst>
      <p:ext uri="{BB962C8B-B14F-4D97-AF65-F5344CB8AC3E}">
        <p14:creationId xmlns:p14="http://schemas.microsoft.com/office/powerpoint/2010/main" val="2929901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8">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en-US"/>
            </a:p>
          </p:txBody>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en-US"/>
            </a:p>
          </p:txBody>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en-US"/>
            </a:p>
          </p:txBody>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noProof="0"/>
              <a:t>Click to edit Master title style</a:t>
            </a:r>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tx1">
                    <a:lumMod val="75000"/>
                    <a:lumOff val="25000"/>
                  </a:schemeClr>
                </a:solidFill>
              </a:defRPr>
            </a:lvl1pPr>
          </a:lstStyle>
          <a:p>
            <a:fld id="{36ACA6CA-E140-824D-8E8B-5CC5036BDBAE}" type="datetime1">
              <a:rPr lang="en-US" noProof="0" smtClean="0"/>
              <a:pPr/>
              <a:t>6/23/2026</a:t>
            </a:fld>
            <a:endParaRPr lang="en-US" noProof="0"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tx1">
                    <a:lumMod val="75000"/>
                    <a:lumOff val="25000"/>
                  </a:schemeClr>
                </a:solidFill>
                <a:latin typeface="+mn-lt"/>
              </a:defRPr>
            </a:lvl1pPr>
          </a:lstStyle>
          <a:p>
            <a:endParaRPr lang="en-US" noProof="0"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9FF96B15-8338-45D5-A943-561235072D66}" type="slidenum">
              <a:rPr lang="en-US" noProof="0" smtClean="0"/>
              <a:t>‹#›</a:t>
            </a:fld>
            <a:endParaRPr lang="en-US" noProof="0" dirty="0"/>
          </a:p>
        </p:txBody>
      </p:sp>
    </p:spTree>
    <p:extLst>
      <p:ext uri="{BB962C8B-B14F-4D97-AF65-F5344CB8AC3E}">
        <p14:creationId xmlns:p14="http://schemas.microsoft.com/office/powerpoint/2010/main" val="206391533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59" r:id="rId4"/>
    <p:sldLayoutId id="2147483860" r:id="rId5"/>
    <p:sldLayoutId id="2147483861" r:id="rId6"/>
    <p:sldLayoutId id="2147483862" r:id="rId7"/>
    <p:sldLayoutId id="2147483864" r:id="rId8"/>
    <p:sldLayoutId id="2147483863" r:id="rId9"/>
    <p:sldLayoutId id="2147483858" r:id="rId10"/>
    <p:sldLayoutId id="2147483865" r:id="rId11"/>
    <p:sldLayoutId id="2147483844" r:id="rId12"/>
    <p:sldLayoutId id="2147483845" r:id="rId13"/>
    <p:sldLayoutId id="2147483846" r:id="rId14"/>
    <p:sldLayoutId id="2147483866" r:id="rId15"/>
    <p:sldLayoutId id="2147483847" r:id="rId16"/>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jpg"/><Relationship Id="rId1" Type="http://schemas.openxmlformats.org/officeDocument/2006/relationships/slideLayout" Target="../slideLayouts/slideLayout9.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publicdomainpictures.net/en/view-image.php?image=116784&amp;picture=medical-red-cross" TargetMode="External"/><Relationship Id="rId7" Type="http://schemas.openxmlformats.org/officeDocument/2006/relationships/image" Target="../media/image20.jpeg"/><Relationship Id="rId2" Type="http://schemas.openxmlformats.org/officeDocument/2006/relationships/image" Target="../media/image17.jpg"/><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9.jpg"/><Relationship Id="rId1" Type="http://schemas.openxmlformats.org/officeDocument/2006/relationships/slideLayout" Target="../slideLayouts/slideLayout9.xml"/><Relationship Id="rId5" Type="http://schemas.openxmlformats.org/officeDocument/2006/relationships/image" Target="../media/image3.pn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slideLayout" Target="../slideLayouts/slideLayout5.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Layout" Target="../slideLayouts/slideLayout5.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8.png"/><Relationship Id="rId1" Type="http://schemas.openxmlformats.org/officeDocument/2006/relationships/slideLayout" Target="../slideLayouts/slideLayout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5.xml"/><Relationship Id="rId6" Type="http://schemas.openxmlformats.org/officeDocument/2006/relationships/image" Target="../media/image52.jpg"/><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2" Type="http://schemas.openxmlformats.org/officeDocument/2006/relationships/hyperlink" Target="https://youtu.be/UElCpQKLUHM?si=6SEq1PAq5iMHSoXf"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3.jpg"/><Relationship Id="rId1" Type="http://schemas.openxmlformats.org/officeDocument/2006/relationships/slideLayout" Target="../slideLayouts/slideLayout5.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5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59.sv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2.png"/><Relationship Id="rId1" Type="http://schemas.openxmlformats.org/officeDocument/2006/relationships/slideLayout" Target="../slideLayouts/slideLayout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10.e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emf"/><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image" Target="../media/image74.emf"/><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brian.brown@cappd.wvsp.gov" TargetMode="External"/><Relationship Id="rId1" Type="http://schemas.openxmlformats.org/officeDocument/2006/relationships/slideLayout" Target="../slideLayouts/slideLayout15.xml"/><Relationship Id="rId5" Type="http://schemas.openxmlformats.org/officeDocument/2006/relationships/image" Target="../media/image79.png"/><Relationship Id="rId4" Type="http://schemas.openxmlformats.org/officeDocument/2006/relationships/image" Target="../media/image78.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9B41E-FC51-4047-9C2D-7FA6782DAFEB}"/>
              </a:ext>
            </a:extLst>
          </p:cNvPr>
          <p:cNvSpPr>
            <a:spLocks noGrp="1"/>
          </p:cNvSpPr>
          <p:nvPr>
            <p:ph type="title"/>
          </p:nvPr>
        </p:nvSpPr>
        <p:spPr>
          <a:xfrm>
            <a:off x="1154953" y="973668"/>
            <a:ext cx="8761413" cy="706964"/>
          </a:xfrm>
        </p:spPr>
        <p:txBody>
          <a:bodyPr anchor="ctr">
            <a:normAutofit/>
          </a:bodyPr>
          <a:lstStyle/>
          <a:p>
            <a:r>
              <a:rPr lang="en-US" sz="4000" b="1" dirty="0"/>
              <a:t>SCHOOL SAFETY DEPENDS ON YOU</a:t>
            </a:r>
          </a:p>
        </p:txBody>
      </p:sp>
      <p:pic>
        <p:nvPicPr>
          <p:cNvPr id="4" name="Picture 3" descr="Logo&#10;&#10;AI-generated content may be incorrect.">
            <a:extLst>
              <a:ext uri="{FF2B5EF4-FFF2-40B4-BE49-F238E27FC236}">
                <a16:creationId xmlns:a16="http://schemas.microsoft.com/office/drawing/2014/main" id="{614E3B64-CDB5-0025-07C4-76A28B60AA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3370" y="2603500"/>
            <a:ext cx="3468325" cy="3416301"/>
          </a:xfrm>
          <a:prstGeom prst="rect">
            <a:avLst/>
          </a:prstGeom>
          <a:noFill/>
        </p:spPr>
      </p:pic>
      <p:sp>
        <p:nvSpPr>
          <p:cNvPr id="3" name="Subtitle 2">
            <a:extLst>
              <a:ext uri="{FF2B5EF4-FFF2-40B4-BE49-F238E27FC236}">
                <a16:creationId xmlns:a16="http://schemas.microsoft.com/office/drawing/2014/main" id="{252E989F-747B-4007-9C7A-A35E8B662A7B}"/>
              </a:ext>
            </a:extLst>
          </p:cNvPr>
          <p:cNvSpPr>
            <a:spLocks noGrp="1"/>
          </p:cNvSpPr>
          <p:nvPr>
            <p:ph sz="half" idx="2"/>
          </p:nvPr>
        </p:nvSpPr>
        <p:spPr>
          <a:xfrm>
            <a:off x="6208712" y="2603500"/>
            <a:ext cx="4825159" cy="3416300"/>
          </a:xfrm>
        </p:spPr>
        <p:txBody>
          <a:bodyPr>
            <a:normAutofit/>
          </a:bodyPr>
          <a:lstStyle/>
          <a:p>
            <a:pPr marL="0" indent="0">
              <a:buNone/>
            </a:pPr>
            <a:r>
              <a:rPr lang="en-US" sz="2400" b="1" dirty="0">
                <a:solidFill>
                  <a:srgbClr val="0070C0"/>
                </a:solidFill>
              </a:rPr>
              <a:t>Region VI</a:t>
            </a:r>
          </a:p>
          <a:p>
            <a:pPr marL="0" indent="0">
              <a:buNone/>
            </a:pPr>
            <a:br>
              <a:rPr lang="en-US" sz="2400" b="1" dirty="0">
                <a:solidFill>
                  <a:srgbClr val="0070C0"/>
                </a:solidFill>
              </a:rPr>
            </a:br>
            <a:r>
              <a:rPr lang="en-US" sz="2400" b="1" dirty="0">
                <a:solidFill>
                  <a:srgbClr val="0070C0"/>
                </a:solidFill>
              </a:rPr>
              <a:t>Boone</a:t>
            </a:r>
            <a:br>
              <a:rPr lang="en-US" sz="2400" b="1" dirty="0">
                <a:solidFill>
                  <a:srgbClr val="0070C0"/>
                </a:solidFill>
              </a:rPr>
            </a:br>
            <a:r>
              <a:rPr lang="en-US" sz="2400" b="1" dirty="0">
                <a:solidFill>
                  <a:srgbClr val="0070C0"/>
                </a:solidFill>
              </a:rPr>
              <a:t>Lincoln</a:t>
            </a:r>
            <a:br>
              <a:rPr lang="en-US" sz="2400" b="1" dirty="0">
                <a:solidFill>
                  <a:srgbClr val="0070C0"/>
                </a:solidFill>
              </a:rPr>
            </a:br>
            <a:r>
              <a:rPr lang="en-US" sz="2400" b="1" dirty="0">
                <a:solidFill>
                  <a:srgbClr val="0070C0"/>
                </a:solidFill>
              </a:rPr>
              <a:t>Logan</a:t>
            </a:r>
            <a:br>
              <a:rPr lang="en-US" sz="2400" b="1" dirty="0">
                <a:solidFill>
                  <a:srgbClr val="0070C0"/>
                </a:solidFill>
              </a:rPr>
            </a:br>
            <a:r>
              <a:rPr lang="en-US" sz="2400" b="1" dirty="0">
                <a:solidFill>
                  <a:srgbClr val="0070C0"/>
                </a:solidFill>
              </a:rPr>
              <a:t>McDowell</a:t>
            </a:r>
            <a:br>
              <a:rPr lang="en-US" sz="2400" b="1" dirty="0">
                <a:solidFill>
                  <a:srgbClr val="0070C0"/>
                </a:solidFill>
              </a:rPr>
            </a:br>
            <a:r>
              <a:rPr lang="en-US" sz="2400" b="1" dirty="0">
                <a:solidFill>
                  <a:srgbClr val="0070C0"/>
                </a:solidFill>
              </a:rPr>
              <a:t>Mingo</a:t>
            </a:r>
            <a:br>
              <a:rPr lang="en-US" sz="2400" b="1" dirty="0">
                <a:solidFill>
                  <a:srgbClr val="0070C0"/>
                </a:solidFill>
              </a:rPr>
            </a:br>
            <a:r>
              <a:rPr lang="en-US" sz="2400" b="1" dirty="0">
                <a:solidFill>
                  <a:srgbClr val="0070C0"/>
                </a:solidFill>
              </a:rPr>
              <a:t>Wyoming</a:t>
            </a:r>
            <a:endParaRPr lang="en-US" sz="2400" b="1" dirty="0"/>
          </a:p>
        </p:txBody>
      </p:sp>
      <p:sp>
        <p:nvSpPr>
          <p:cNvPr id="9" name="Slide Number Placeholder 4">
            <a:extLst>
              <a:ext uri="{FF2B5EF4-FFF2-40B4-BE49-F238E27FC236}">
                <a16:creationId xmlns:a16="http://schemas.microsoft.com/office/drawing/2014/main" id="{7EF405E0-BD6F-EBDF-F00E-B080101DC6EA}"/>
              </a:ext>
            </a:extLst>
          </p:cNvPr>
          <p:cNvSpPr>
            <a:spLocks noGrp="1"/>
          </p:cNvSpPr>
          <p:nvPr>
            <p:ph type="sldNum" sz="quarter" idx="12"/>
          </p:nvPr>
        </p:nvSpPr>
        <p:spPr>
          <a:xfrm>
            <a:off x="10352540" y="295729"/>
            <a:ext cx="838199" cy="767687"/>
          </a:xfrm>
        </p:spPr>
        <p:txBody>
          <a:bodyPr/>
          <a:lstStyle/>
          <a:p>
            <a:pPr>
              <a:spcAft>
                <a:spcPts val="600"/>
              </a:spcAft>
            </a:pPr>
            <a:fld id="{9FF96B15-8338-45D5-A943-561235072D66}" type="slidenum">
              <a:rPr lang="en-US" noProof="0" smtClean="0"/>
              <a:pPr>
                <a:spcAft>
                  <a:spcPts val="600"/>
                </a:spcAft>
              </a:pPr>
              <a:t>1</a:t>
            </a:fld>
            <a:endParaRPr lang="en-US" noProof="0" dirty="0"/>
          </a:p>
        </p:txBody>
      </p:sp>
    </p:spTree>
    <p:extLst>
      <p:ext uri="{BB962C8B-B14F-4D97-AF65-F5344CB8AC3E}">
        <p14:creationId xmlns:p14="http://schemas.microsoft.com/office/powerpoint/2010/main" val="306700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A087C-E448-282B-B829-989F10A6FCE8}"/>
              </a:ext>
            </a:extLst>
          </p:cNvPr>
          <p:cNvSpPr>
            <a:spLocks noGrp="1"/>
          </p:cNvSpPr>
          <p:nvPr>
            <p:ph type="title"/>
          </p:nvPr>
        </p:nvSpPr>
        <p:spPr>
          <a:xfrm>
            <a:off x="1154956" y="1413164"/>
            <a:ext cx="4351023" cy="4253345"/>
          </a:xfrm>
        </p:spPr>
        <p:txBody>
          <a:bodyPr/>
          <a:lstStyle/>
          <a:p>
            <a:r>
              <a:rPr lang="en-US" b="1" dirty="0"/>
              <a:t>The Role of Locked Doors and Access Control in School-Based Active Shooter Events</a:t>
            </a:r>
          </a:p>
        </p:txBody>
      </p:sp>
      <p:sp>
        <p:nvSpPr>
          <p:cNvPr id="3" name="Text Placeholder 2">
            <a:extLst>
              <a:ext uri="{FF2B5EF4-FFF2-40B4-BE49-F238E27FC236}">
                <a16:creationId xmlns:a16="http://schemas.microsoft.com/office/drawing/2014/main" id="{5542615E-9943-873F-2594-6ED9D749405A}"/>
              </a:ext>
            </a:extLst>
          </p:cNvPr>
          <p:cNvSpPr>
            <a:spLocks noGrp="1"/>
          </p:cNvSpPr>
          <p:nvPr>
            <p:ph type="body" idx="1"/>
          </p:nvPr>
        </p:nvSpPr>
        <p:spPr>
          <a:xfrm>
            <a:off x="9271518" y="2119745"/>
            <a:ext cx="2270980" cy="2479963"/>
          </a:xfrm>
        </p:spPr>
        <p:txBody>
          <a:bodyPr>
            <a:normAutofit/>
          </a:bodyPr>
          <a:lstStyle/>
          <a:p>
            <a:r>
              <a:rPr lang="en-US" dirty="0"/>
              <a:t>Prepared by:  The alerrt center Texas state university </a:t>
            </a:r>
          </a:p>
        </p:txBody>
      </p:sp>
      <p:sp>
        <p:nvSpPr>
          <p:cNvPr id="4" name="Slide Number Placeholder 3">
            <a:extLst>
              <a:ext uri="{FF2B5EF4-FFF2-40B4-BE49-F238E27FC236}">
                <a16:creationId xmlns:a16="http://schemas.microsoft.com/office/drawing/2014/main" id="{9ACBAA9B-4CD1-660C-21A2-988EF4120CD5}"/>
              </a:ext>
            </a:extLst>
          </p:cNvPr>
          <p:cNvSpPr>
            <a:spLocks noGrp="1"/>
          </p:cNvSpPr>
          <p:nvPr>
            <p:ph type="sldNum" sz="quarter" idx="12"/>
          </p:nvPr>
        </p:nvSpPr>
        <p:spPr/>
        <p:txBody>
          <a:bodyPr/>
          <a:lstStyle/>
          <a:p>
            <a:fld id="{9FF96B15-8338-45D5-A943-561235072D66}" type="slidenum">
              <a:rPr lang="en-US" noProof="0" smtClean="0"/>
              <a:t>10</a:t>
            </a:fld>
            <a:endParaRPr lang="en-US" noProof="0" dirty="0"/>
          </a:p>
        </p:txBody>
      </p:sp>
      <p:pic>
        <p:nvPicPr>
          <p:cNvPr id="3074" name="Picture 2" descr="the logo for ALERRT">
            <a:extLst>
              <a:ext uri="{FF2B5EF4-FFF2-40B4-BE49-F238E27FC236}">
                <a16:creationId xmlns:a16="http://schemas.microsoft.com/office/drawing/2014/main" id="{4F93B45F-C68B-BC9C-042C-6095AA35E1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6023" y="879762"/>
            <a:ext cx="2160010" cy="24799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55DDF863-0433-4B0E-68D8-81F1BF05571A}"/>
              </a:ext>
            </a:extLst>
          </p:cNvPr>
          <p:cNvPicPr>
            <a:picLocks noChangeAspect="1"/>
          </p:cNvPicPr>
          <p:nvPr/>
        </p:nvPicPr>
        <p:blipFill>
          <a:blip r:embed="rId3"/>
          <a:stretch>
            <a:fillRect/>
          </a:stretch>
        </p:blipFill>
        <p:spPr>
          <a:xfrm>
            <a:off x="6898766" y="3827899"/>
            <a:ext cx="2160010" cy="1838609"/>
          </a:xfrm>
          <a:prstGeom prst="rect">
            <a:avLst/>
          </a:prstGeom>
        </p:spPr>
      </p:pic>
    </p:spTree>
    <p:extLst>
      <p:ext uri="{BB962C8B-B14F-4D97-AF65-F5344CB8AC3E}">
        <p14:creationId xmlns:p14="http://schemas.microsoft.com/office/powerpoint/2010/main" val="491775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C2D7FC9-1410-A888-9A99-92480D5C2771}"/>
              </a:ext>
            </a:extLst>
          </p:cNvPr>
          <p:cNvSpPr>
            <a:spLocks noGrp="1"/>
          </p:cNvSpPr>
          <p:nvPr>
            <p:ph type="title"/>
          </p:nvPr>
        </p:nvSpPr>
        <p:spPr/>
        <p:txBody>
          <a:bodyPr/>
          <a:lstStyle/>
          <a:p>
            <a:r>
              <a:rPr lang="en-US" sz="4800" dirty="0"/>
              <a:t>Analysis Centered On</a:t>
            </a:r>
          </a:p>
        </p:txBody>
      </p:sp>
      <p:sp>
        <p:nvSpPr>
          <p:cNvPr id="5" name="Slide Number Placeholder 4">
            <a:extLst>
              <a:ext uri="{FF2B5EF4-FFF2-40B4-BE49-F238E27FC236}">
                <a16:creationId xmlns:a16="http://schemas.microsoft.com/office/drawing/2014/main" id="{B21A4174-72C8-DD62-223F-84A24B880280}"/>
              </a:ext>
            </a:extLst>
          </p:cNvPr>
          <p:cNvSpPr>
            <a:spLocks noGrp="1"/>
          </p:cNvSpPr>
          <p:nvPr>
            <p:ph type="sldNum" sz="quarter" idx="12"/>
          </p:nvPr>
        </p:nvSpPr>
        <p:spPr/>
        <p:txBody>
          <a:bodyPr/>
          <a:lstStyle/>
          <a:p>
            <a:fld id="{9FF96B15-8338-45D5-A943-561235072D66}" type="slidenum">
              <a:rPr lang="en-US" noProof="0" smtClean="0"/>
              <a:t>11</a:t>
            </a:fld>
            <a:endParaRPr lang="en-US" noProof="0" dirty="0"/>
          </a:p>
        </p:txBody>
      </p:sp>
      <p:sp>
        <p:nvSpPr>
          <p:cNvPr id="6" name="Text Placeholder 5">
            <a:extLst>
              <a:ext uri="{FF2B5EF4-FFF2-40B4-BE49-F238E27FC236}">
                <a16:creationId xmlns:a16="http://schemas.microsoft.com/office/drawing/2014/main" id="{F5CB6FB0-0DDD-064F-11FA-89DFB74FADF5}"/>
              </a:ext>
            </a:extLst>
          </p:cNvPr>
          <p:cNvSpPr>
            <a:spLocks noGrp="1"/>
          </p:cNvSpPr>
          <p:nvPr>
            <p:ph type="body" sz="quarter" idx="14"/>
          </p:nvPr>
        </p:nvSpPr>
        <p:spPr/>
        <p:txBody>
          <a:bodyPr/>
          <a:lstStyle/>
          <a:p>
            <a:r>
              <a:rPr lang="en-US" sz="2800" b="1" dirty="0">
                <a:solidFill>
                  <a:schemeClr val="accent4"/>
                </a:solidFill>
              </a:rPr>
              <a:t>K-12 School Settings</a:t>
            </a:r>
          </a:p>
        </p:txBody>
      </p:sp>
      <p:sp>
        <p:nvSpPr>
          <p:cNvPr id="7" name="Text Placeholder 6">
            <a:extLst>
              <a:ext uri="{FF2B5EF4-FFF2-40B4-BE49-F238E27FC236}">
                <a16:creationId xmlns:a16="http://schemas.microsoft.com/office/drawing/2014/main" id="{90AA2EB6-9A7D-5870-4A3B-DEE69F0E3737}"/>
              </a:ext>
            </a:extLst>
          </p:cNvPr>
          <p:cNvSpPr>
            <a:spLocks noGrp="1"/>
          </p:cNvSpPr>
          <p:nvPr>
            <p:ph type="body" sz="quarter" idx="16"/>
          </p:nvPr>
        </p:nvSpPr>
        <p:spPr>
          <a:xfrm>
            <a:off x="9519533" y="1840992"/>
            <a:ext cx="2095046" cy="1588008"/>
          </a:xfrm>
        </p:spPr>
        <p:txBody>
          <a:bodyPr/>
          <a:lstStyle/>
          <a:p>
            <a:r>
              <a:rPr lang="en-US" sz="2800" b="1" dirty="0">
                <a:solidFill>
                  <a:schemeClr val="accent4"/>
                </a:solidFill>
              </a:rPr>
              <a:t>54 Active Shooter Events and 4 Averted Events</a:t>
            </a:r>
          </a:p>
        </p:txBody>
      </p:sp>
      <p:sp>
        <p:nvSpPr>
          <p:cNvPr id="8" name="Text Placeholder 7">
            <a:extLst>
              <a:ext uri="{FF2B5EF4-FFF2-40B4-BE49-F238E27FC236}">
                <a16:creationId xmlns:a16="http://schemas.microsoft.com/office/drawing/2014/main" id="{4ED77AC1-D7B9-FC8B-A891-7BA9B9205DB4}"/>
              </a:ext>
            </a:extLst>
          </p:cNvPr>
          <p:cNvSpPr>
            <a:spLocks noGrp="1"/>
          </p:cNvSpPr>
          <p:nvPr>
            <p:ph type="body" sz="quarter" idx="18"/>
          </p:nvPr>
        </p:nvSpPr>
        <p:spPr/>
        <p:txBody>
          <a:bodyPr/>
          <a:lstStyle/>
          <a:p>
            <a:r>
              <a:rPr lang="en-US" sz="2800" b="1" dirty="0">
                <a:solidFill>
                  <a:schemeClr val="accent4"/>
                </a:solidFill>
              </a:rPr>
              <a:t>Events occurring between 2000-2025</a:t>
            </a:r>
          </a:p>
        </p:txBody>
      </p:sp>
      <p:sp>
        <p:nvSpPr>
          <p:cNvPr id="9" name="Text Placeholder 8">
            <a:extLst>
              <a:ext uri="{FF2B5EF4-FFF2-40B4-BE49-F238E27FC236}">
                <a16:creationId xmlns:a16="http://schemas.microsoft.com/office/drawing/2014/main" id="{92FB49B3-41D4-4225-4B55-276EB253A375}"/>
              </a:ext>
            </a:extLst>
          </p:cNvPr>
          <p:cNvSpPr>
            <a:spLocks noGrp="1"/>
          </p:cNvSpPr>
          <p:nvPr>
            <p:ph type="body" sz="quarter" idx="20"/>
          </p:nvPr>
        </p:nvSpPr>
        <p:spPr/>
        <p:txBody>
          <a:bodyPr/>
          <a:lstStyle/>
          <a:p>
            <a:r>
              <a:rPr lang="en-US" sz="2800" b="1" dirty="0">
                <a:solidFill>
                  <a:schemeClr val="accent4"/>
                </a:solidFill>
              </a:rPr>
              <a:t>55 Assailants</a:t>
            </a:r>
          </a:p>
        </p:txBody>
      </p:sp>
      <p:pic>
        <p:nvPicPr>
          <p:cNvPr id="13" name="Picture Placeholder 12">
            <a:extLst>
              <a:ext uri="{FF2B5EF4-FFF2-40B4-BE49-F238E27FC236}">
                <a16:creationId xmlns:a16="http://schemas.microsoft.com/office/drawing/2014/main" id="{54C76E95-8F7A-745A-9678-AF72008BD790}"/>
              </a:ext>
            </a:extLst>
          </p:cNvPr>
          <p:cNvPicPr>
            <a:picLocks noGrp="1" noChangeAspect="1"/>
          </p:cNvPicPr>
          <p:nvPr>
            <p:ph type="pic" sz="quarter" idx="21"/>
          </p:nvPr>
        </p:nvPicPr>
        <p:blipFill>
          <a:blip r:embed="rId2"/>
          <a:srcRect l="5946" r="5946"/>
          <a:stretch>
            <a:fillRect/>
          </a:stretch>
        </p:blipFill>
        <p:spPr>
          <a:prstGeom prst="ellipse">
            <a:avLst/>
          </a:prstGeom>
          <a:noFill/>
          <a:effectLst/>
        </p:spPr>
      </p:pic>
      <p:pic>
        <p:nvPicPr>
          <p:cNvPr id="15" name="Picture Placeholder 14">
            <a:extLst>
              <a:ext uri="{FF2B5EF4-FFF2-40B4-BE49-F238E27FC236}">
                <a16:creationId xmlns:a16="http://schemas.microsoft.com/office/drawing/2014/main" id="{8ACCFB50-4944-F448-F2F7-4F134C227F04}"/>
              </a:ext>
            </a:extLst>
          </p:cNvPr>
          <p:cNvPicPr>
            <a:picLocks noGrp="1" noChangeAspect="1"/>
          </p:cNvPicPr>
          <p:nvPr>
            <p:ph type="pic" sz="quarter" idx="22"/>
          </p:nvPr>
        </p:nvPicPr>
        <p:blipFill>
          <a:blip r:embed="rId3"/>
          <a:srcRect l="17853" r="17853"/>
          <a:stretch/>
        </p:blipFill>
        <p:spPr>
          <a:prstGeom prst="ellipse">
            <a:avLst/>
          </a:prstGeom>
          <a:noFill/>
          <a:effectLst/>
        </p:spPr>
      </p:pic>
      <p:pic>
        <p:nvPicPr>
          <p:cNvPr id="4098" name="Picture 2" descr="Memorial is seen surrounding the Robb Elementary School sign following the mass shooting at Robb Elementary School on May 26, 2022 in Uvalde, Texas....">
            <a:extLst>
              <a:ext uri="{FF2B5EF4-FFF2-40B4-BE49-F238E27FC236}">
                <a16:creationId xmlns:a16="http://schemas.microsoft.com/office/drawing/2014/main" id="{2DA31AC3-488A-48E4-62B0-F19F6761E603}"/>
              </a:ext>
            </a:extLst>
          </p:cNvPr>
          <p:cNvPicPr>
            <a:picLocks noGrp="1" noChangeAspect="1" noChangeArrowheads="1"/>
          </p:cNvPicPr>
          <p:nvPr>
            <p:ph type="pic" sz="quarter" idx="23"/>
          </p:nvPr>
        </p:nvPicPr>
        <p:blipFill>
          <a:blip r:embed="rId4">
            <a:extLst>
              <a:ext uri="{28A0092B-C50C-407E-A947-70E740481C1C}">
                <a14:useLocalDpi xmlns:a14="http://schemas.microsoft.com/office/drawing/2010/main" val="0"/>
              </a:ext>
            </a:extLst>
          </a:blip>
          <a:srcRect l="15692" r="156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8 Top Micro 9mm Pistols - Handguns">
            <a:extLst>
              <a:ext uri="{FF2B5EF4-FFF2-40B4-BE49-F238E27FC236}">
                <a16:creationId xmlns:a16="http://schemas.microsoft.com/office/drawing/2014/main" id="{1DD41330-B8C2-B55C-5100-F76798F0AFC3}"/>
              </a:ext>
            </a:extLst>
          </p:cNvPr>
          <p:cNvPicPr>
            <a:picLocks noGrp="1" noChangeAspect="1" noChangeArrowheads="1"/>
          </p:cNvPicPr>
          <p:nvPr>
            <p:ph type="pic" sz="quarter" idx="24"/>
          </p:nvPr>
        </p:nvPicPr>
        <p:blipFill>
          <a:blip r:embed="rId5">
            <a:extLst>
              <a:ext uri="{28A0092B-C50C-407E-A947-70E740481C1C}">
                <a14:useLocalDpi xmlns:a14="http://schemas.microsoft.com/office/drawing/2010/main" val="0"/>
              </a:ext>
            </a:extLst>
          </a:blip>
          <a:srcRect l="15775" r="15775"/>
          <a:stretch>
            <a:fillRect/>
          </a:stretch>
        </p:blipFill>
        <p:spPr bwMode="auto">
          <a:xfrm>
            <a:off x="8534400" y="4122738"/>
            <a:ext cx="782638" cy="758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167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B8FCB-4E07-54CF-ADA0-033CE497C93F}"/>
              </a:ext>
            </a:extLst>
          </p:cNvPr>
          <p:cNvSpPr>
            <a:spLocks noGrp="1"/>
          </p:cNvSpPr>
          <p:nvPr>
            <p:ph type="title"/>
          </p:nvPr>
        </p:nvSpPr>
        <p:spPr/>
        <p:txBody>
          <a:bodyPr/>
          <a:lstStyle/>
          <a:p>
            <a:r>
              <a:rPr lang="en-US" sz="4800" b="1" dirty="0"/>
              <a:t>Key Findings</a:t>
            </a:r>
          </a:p>
        </p:txBody>
      </p:sp>
      <p:sp>
        <p:nvSpPr>
          <p:cNvPr id="3" name="Content Placeholder 2">
            <a:extLst>
              <a:ext uri="{FF2B5EF4-FFF2-40B4-BE49-F238E27FC236}">
                <a16:creationId xmlns:a16="http://schemas.microsoft.com/office/drawing/2014/main" id="{FCF7960B-C18B-F8B7-6E99-D06B53AA13DC}"/>
              </a:ext>
            </a:extLst>
          </p:cNvPr>
          <p:cNvSpPr>
            <a:spLocks noGrp="1"/>
          </p:cNvSpPr>
          <p:nvPr>
            <p:ph idx="1"/>
          </p:nvPr>
        </p:nvSpPr>
        <p:spPr>
          <a:xfrm>
            <a:off x="1154955" y="2603500"/>
            <a:ext cx="8761412" cy="3603336"/>
          </a:xfrm>
        </p:spPr>
        <p:txBody>
          <a:bodyPr>
            <a:noAutofit/>
          </a:bodyPr>
          <a:lstStyle/>
          <a:p>
            <a:r>
              <a:rPr lang="en-US" sz="2800" b="1" dirty="0">
                <a:solidFill>
                  <a:schemeClr val="accent4"/>
                </a:solidFill>
              </a:rPr>
              <a:t>Secured doors are associated with fewer casualties. </a:t>
            </a:r>
          </a:p>
          <a:p>
            <a:r>
              <a:rPr lang="en-US" sz="2800" b="1" dirty="0">
                <a:solidFill>
                  <a:schemeClr val="accent4"/>
                </a:solidFill>
              </a:rPr>
              <a:t>Threat profiles differ by school level.</a:t>
            </a:r>
          </a:p>
          <a:p>
            <a:r>
              <a:rPr lang="en-US" sz="2800" b="1" dirty="0">
                <a:solidFill>
                  <a:schemeClr val="accent4"/>
                </a:solidFill>
              </a:rPr>
              <a:t>Glass is the primary point of mechanical failure.</a:t>
            </a:r>
          </a:p>
          <a:p>
            <a:r>
              <a:rPr lang="en-US" sz="2800" b="1" dirty="0">
                <a:solidFill>
                  <a:schemeClr val="accent4"/>
                </a:solidFill>
              </a:rPr>
              <a:t>Compliance, not hardware, is the most common failure mode.</a:t>
            </a:r>
          </a:p>
          <a:p>
            <a:r>
              <a:rPr lang="en-US" sz="2800" b="1" dirty="0">
                <a:solidFill>
                  <a:schemeClr val="accent4"/>
                </a:solidFill>
              </a:rPr>
              <a:t>Speed of lockdown shapes outcomes.</a:t>
            </a:r>
          </a:p>
        </p:txBody>
      </p:sp>
      <p:sp>
        <p:nvSpPr>
          <p:cNvPr id="4" name="Slide Number Placeholder 3">
            <a:extLst>
              <a:ext uri="{FF2B5EF4-FFF2-40B4-BE49-F238E27FC236}">
                <a16:creationId xmlns:a16="http://schemas.microsoft.com/office/drawing/2014/main" id="{F7AEE312-1376-9D41-60CB-F2E1A22E1B71}"/>
              </a:ext>
            </a:extLst>
          </p:cNvPr>
          <p:cNvSpPr>
            <a:spLocks noGrp="1"/>
          </p:cNvSpPr>
          <p:nvPr>
            <p:ph type="sldNum" sz="quarter" idx="12"/>
          </p:nvPr>
        </p:nvSpPr>
        <p:spPr/>
        <p:txBody>
          <a:bodyPr/>
          <a:lstStyle/>
          <a:p>
            <a:fld id="{9FF96B15-8338-45D5-A943-561235072D66}" type="slidenum">
              <a:rPr lang="en-US" noProof="0" smtClean="0"/>
              <a:t>12</a:t>
            </a:fld>
            <a:endParaRPr lang="en-US" noProof="0" dirty="0"/>
          </a:p>
        </p:txBody>
      </p:sp>
    </p:spTree>
    <p:extLst>
      <p:ext uri="{BB962C8B-B14F-4D97-AF65-F5344CB8AC3E}">
        <p14:creationId xmlns:p14="http://schemas.microsoft.com/office/powerpoint/2010/main" val="298863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563361-E09F-3EE2-F583-9206964BF605}"/>
              </a:ext>
            </a:extLst>
          </p:cNvPr>
          <p:cNvSpPr>
            <a:spLocks noGrp="1"/>
          </p:cNvSpPr>
          <p:nvPr>
            <p:ph type="body" sz="quarter" idx="13"/>
          </p:nvPr>
        </p:nvSpPr>
        <p:spPr/>
        <p:txBody>
          <a:bodyPr>
            <a:normAutofit fontScale="92500" lnSpcReduction="10000"/>
          </a:bodyPr>
          <a:lstStyle/>
          <a:p>
            <a:r>
              <a:rPr lang="en-US" dirty="0"/>
              <a:t>54 Incidents included 135 Killed and 189 Wounded</a:t>
            </a:r>
          </a:p>
        </p:txBody>
      </p:sp>
      <p:sp>
        <p:nvSpPr>
          <p:cNvPr id="3" name="Text Placeholder 2">
            <a:extLst>
              <a:ext uri="{FF2B5EF4-FFF2-40B4-BE49-F238E27FC236}">
                <a16:creationId xmlns:a16="http://schemas.microsoft.com/office/drawing/2014/main" id="{B825827C-D7B7-6204-770C-F960F0E52D61}"/>
              </a:ext>
            </a:extLst>
          </p:cNvPr>
          <p:cNvSpPr>
            <a:spLocks noGrp="1"/>
          </p:cNvSpPr>
          <p:nvPr>
            <p:ph type="body" sz="quarter" idx="14"/>
          </p:nvPr>
        </p:nvSpPr>
        <p:spPr/>
        <p:txBody>
          <a:bodyPr/>
          <a:lstStyle/>
          <a:p>
            <a:r>
              <a:rPr lang="en-US" dirty="0"/>
              <a:t>29 or 53.7% by Handgun</a:t>
            </a:r>
          </a:p>
        </p:txBody>
      </p:sp>
      <p:sp>
        <p:nvSpPr>
          <p:cNvPr id="4" name="Text Placeholder 3">
            <a:extLst>
              <a:ext uri="{FF2B5EF4-FFF2-40B4-BE49-F238E27FC236}">
                <a16:creationId xmlns:a16="http://schemas.microsoft.com/office/drawing/2014/main" id="{F0197352-69C0-3902-6C85-D37857BE94D8}"/>
              </a:ext>
            </a:extLst>
          </p:cNvPr>
          <p:cNvSpPr>
            <a:spLocks noGrp="1"/>
          </p:cNvSpPr>
          <p:nvPr>
            <p:ph type="body" sz="quarter" idx="15"/>
          </p:nvPr>
        </p:nvSpPr>
        <p:spPr/>
        <p:txBody>
          <a:bodyPr/>
          <a:lstStyle/>
          <a:p>
            <a:r>
              <a:rPr lang="en-US" dirty="0"/>
              <a:t>13 or 24.1% by Shotgun</a:t>
            </a:r>
          </a:p>
        </p:txBody>
      </p:sp>
      <p:sp>
        <p:nvSpPr>
          <p:cNvPr id="5" name="Text Placeholder 4">
            <a:extLst>
              <a:ext uri="{FF2B5EF4-FFF2-40B4-BE49-F238E27FC236}">
                <a16:creationId xmlns:a16="http://schemas.microsoft.com/office/drawing/2014/main" id="{46B2DEFF-4302-CF5A-3205-2D85CB54A36D}"/>
              </a:ext>
            </a:extLst>
          </p:cNvPr>
          <p:cNvSpPr>
            <a:spLocks noGrp="1"/>
          </p:cNvSpPr>
          <p:nvPr>
            <p:ph type="body" sz="quarter" idx="16"/>
          </p:nvPr>
        </p:nvSpPr>
        <p:spPr/>
        <p:txBody>
          <a:bodyPr/>
          <a:lstStyle/>
          <a:p>
            <a:r>
              <a:rPr lang="en-US" dirty="0"/>
              <a:t>12 or 22.2% by Rifle</a:t>
            </a:r>
          </a:p>
        </p:txBody>
      </p:sp>
      <p:sp>
        <p:nvSpPr>
          <p:cNvPr id="6" name="Text Placeholder 5">
            <a:extLst>
              <a:ext uri="{FF2B5EF4-FFF2-40B4-BE49-F238E27FC236}">
                <a16:creationId xmlns:a16="http://schemas.microsoft.com/office/drawing/2014/main" id="{A9FDAC1D-638F-7E1B-9287-3BB84CC3E042}"/>
              </a:ext>
            </a:extLst>
          </p:cNvPr>
          <p:cNvSpPr>
            <a:spLocks noGrp="1"/>
          </p:cNvSpPr>
          <p:nvPr>
            <p:ph type="body" sz="quarter" idx="17"/>
          </p:nvPr>
        </p:nvSpPr>
        <p:spPr/>
        <p:txBody>
          <a:bodyPr/>
          <a:lstStyle/>
          <a:p>
            <a:r>
              <a:rPr lang="en-US" dirty="0"/>
              <a:t>18 or 33.3% by Multiple</a:t>
            </a:r>
          </a:p>
        </p:txBody>
      </p:sp>
      <p:sp>
        <p:nvSpPr>
          <p:cNvPr id="7" name="Title 6">
            <a:extLst>
              <a:ext uri="{FF2B5EF4-FFF2-40B4-BE49-F238E27FC236}">
                <a16:creationId xmlns:a16="http://schemas.microsoft.com/office/drawing/2014/main" id="{F34B5144-D892-E860-E71E-C8500B4D38C8}"/>
              </a:ext>
            </a:extLst>
          </p:cNvPr>
          <p:cNvSpPr>
            <a:spLocks noGrp="1"/>
          </p:cNvSpPr>
          <p:nvPr>
            <p:ph type="title"/>
          </p:nvPr>
        </p:nvSpPr>
        <p:spPr>
          <a:xfrm>
            <a:off x="1154956" y="1385455"/>
            <a:ext cx="3438881" cy="4045527"/>
          </a:xfrm>
        </p:spPr>
        <p:txBody>
          <a:bodyPr/>
          <a:lstStyle/>
          <a:p>
            <a:r>
              <a:rPr lang="en-US" dirty="0"/>
              <a:t>West Virginia Schools By Law Conduct 2 Fire Drills in the First 30 Days and 1 Each Additional Month School is in Session.  But Active Shooter Drills are Not Currently Required by Law.</a:t>
            </a:r>
          </a:p>
        </p:txBody>
      </p:sp>
      <p:sp>
        <p:nvSpPr>
          <p:cNvPr id="8" name="Slide Number Placeholder 7">
            <a:extLst>
              <a:ext uri="{FF2B5EF4-FFF2-40B4-BE49-F238E27FC236}">
                <a16:creationId xmlns:a16="http://schemas.microsoft.com/office/drawing/2014/main" id="{0717C167-6EE6-C71A-CE27-39B272E451EB}"/>
              </a:ext>
            </a:extLst>
          </p:cNvPr>
          <p:cNvSpPr>
            <a:spLocks noGrp="1"/>
          </p:cNvSpPr>
          <p:nvPr>
            <p:ph type="sldNum" sz="quarter" idx="12"/>
          </p:nvPr>
        </p:nvSpPr>
        <p:spPr/>
        <p:txBody>
          <a:bodyPr/>
          <a:lstStyle/>
          <a:p>
            <a:fld id="{9FF96B15-8338-45D5-A943-561235072D66}" type="slidenum">
              <a:rPr lang="en-US" noProof="0" smtClean="0"/>
              <a:t>13</a:t>
            </a:fld>
            <a:endParaRPr lang="en-US" noProof="0" dirty="0"/>
          </a:p>
        </p:txBody>
      </p:sp>
      <p:sp>
        <p:nvSpPr>
          <p:cNvPr id="10" name="Picture Placeholder 9">
            <a:extLst>
              <a:ext uri="{FF2B5EF4-FFF2-40B4-BE49-F238E27FC236}">
                <a16:creationId xmlns:a16="http://schemas.microsoft.com/office/drawing/2014/main" id="{1BDD6DB5-2367-4EF7-6661-82806B2A4B38}"/>
              </a:ext>
            </a:extLst>
          </p:cNvPr>
          <p:cNvSpPr>
            <a:spLocks noGrp="1"/>
          </p:cNvSpPr>
          <p:nvPr>
            <p:ph type="pic" sz="quarter" idx="19"/>
          </p:nvPr>
        </p:nvSpPr>
        <p:spPr/>
        <p:txBody>
          <a:bodyPr/>
          <a:lstStyle/>
          <a:p>
            <a:endParaRPr lang="en-US"/>
          </a:p>
        </p:txBody>
      </p:sp>
      <p:sp>
        <p:nvSpPr>
          <p:cNvPr id="11" name="Picture Placeholder 10">
            <a:extLst>
              <a:ext uri="{FF2B5EF4-FFF2-40B4-BE49-F238E27FC236}">
                <a16:creationId xmlns:a16="http://schemas.microsoft.com/office/drawing/2014/main" id="{58D2BF09-FB6B-E373-E9D1-5309C0B377C5}"/>
              </a:ext>
            </a:extLst>
          </p:cNvPr>
          <p:cNvSpPr>
            <a:spLocks noGrp="1"/>
          </p:cNvSpPr>
          <p:nvPr>
            <p:ph type="pic" sz="quarter" idx="20"/>
          </p:nvPr>
        </p:nvSpPr>
        <p:spPr/>
        <p:txBody>
          <a:bodyPr/>
          <a:lstStyle/>
          <a:p>
            <a:endParaRPr lang="en-US"/>
          </a:p>
        </p:txBody>
      </p:sp>
      <p:sp>
        <p:nvSpPr>
          <p:cNvPr id="13" name="Picture Placeholder 12">
            <a:extLst>
              <a:ext uri="{FF2B5EF4-FFF2-40B4-BE49-F238E27FC236}">
                <a16:creationId xmlns:a16="http://schemas.microsoft.com/office/drawing/2014/main" id="{0DAD9838-E6CA-6704-B54E-332B3AE02B75}"/>
              </a:ext>
            </a:extLst>
          </p:cNvPr>
          <p:cNvSpPr>
            <a:spLocks noGrp="1"/>
          </p:cNvSpPr>
          <p:nvPr>
            <p:ph type="pic" sz="quarter" idx="23"/>
          </p:nvPr>
        </p:nvSpPr>
        <p:spPr/>
        <p:txBody>
          <a:bodyPr/>
          <a:lstStyle/>
          <a:p>
            <a:endParaRPr lang="en-US"/>
          </a:p>
        </p:txBody>
      </p:sp>
      <p:pic>
        <p:nvPicPr>
          <p:cNvPr id="31" name="Picture Placeholder 30">
            <a:extLst>
              <a:ext uri="{FF2B5EF4-FFF2-40B4-BE49-F238E27FC236}">
                <a16:creationId xmlns:a16="http://schemas.microsoft.com/office/drawing/2014/main" id="{6F14D16D-247C-A133-CF62-210DE6861524}"/>
              </a:ext>
            </a:extLst>
          </p:cNvPr>
          <p:cNvPicPr>
            <a:picLocks noGrp="1" noChangeAspect="1"/>
          </p:cNvPicPr>
          <p:nvPr>
            <p:ph type="pic" sz="quarter" idx="18"/>
          </p:nvPr>
        </p:nvPicPr>
        <p:blipFill>
          <a:blip r:embed="rId2">
            <a:extLst>
              <a:ext uri="{837473B0-CC2E-450A-ABE3-18F120FF3D39}">
                <a1611:picAttrSrcUrl xmlns:a1611="http://schemas.microsoft.com/office/drawing/2016/11/main" r:id="rId3"/>
              </a:ext>
            </a:extLst>
          </a:blip>
          <a:srcRect/>
          <a:stretch>
            <a:fillRect/>
          </a:stretch>
        </p:blipFill>
        <p:spPr/>
      </p:pic>
      <p:pic>
        <p:nvPicPr>
          <p:cNvPr id="1026" name="Picture 2" descr="8 Top Micro 9mm Pistols - Handguns">
            <a:extLst>
              <a:ext uri="{FF2B5EF4-FFF2-40B4-BE49-F238E27FC236}">
                <a16:creationId xmlns:a16="http://schemas.microsoft.com/office/drawing/2014/main" id="{66ACB86A-CC96-A23C-B182-CD6EDCF7DC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3492" y="2612498"/>
            <a:ext cx="845126" cy="6686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870 Long Shotgun Replica - Real Wood [S&amp;T] | Taiwangun">
            <a:extLst>
              <a:ext uri="{FF2B5EF4-FFF2-40B4-BE49-F238E27FC236}">
                <a16:creationId xmlns:a16="http://schemas.microsoft.com/office/drawing/2014/main" id="{32E6E5AC-0F48-E1ED-2BFC-6AF05D77CC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8780" y="3429001"/>
            <a:ext cx="1099838" cy="6444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ssault rifle Images - Free Download on Magnific (formerly ...">
            <a:extLst>
              <a:ext uri="{FF2B5EF4-FFF2-40B4-BE49-F238E27FC236}">
                <a16:creationId xmlns:a16="http://schemas.microsoft.com/office/drawing/2014/main" id="{DB9107C3-6B6C-6B53-8DFB-B03146829287}"/>
              </a:ext>
            </a:extLst>
          </p:cNvPr>
          <p:cNvPicPr>
            <a:picLocks noGrp="1" noChangeAspect="1" noChangeArrowheads="1"/>
          </p:cNvPicPr>
          <p:nvPr>
            <p:ph type="pic" sz="quarter" idx="21"/>
          </p:nvPr>
        </p:nvPicPr>
        <p:blipFill>
          <a:blip r:embed="rId6">
            <a:extLst>
              <a:ext uri="{28A0092B-C50C-407E-A947-70E740481C1C}">
                <a14:useLocalDpi xmlns:a14="http://schemas.microsoft.com/office/drawing/2010/main" val="0"/>
              </a:ext>
            </a:extLst>
          </a:blip>
          <a:srcRect/>
          <a:stretch>
            <a:fillRect/>
          </a:stretch>
        </p:blipFill>
        <p:spPr bwMode="auto">
          <a:xfrm>
            <a:off x="5624944" y="4169725"/>
            <a:ext cx="983673" cy="64443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hotgun vs rifle for hunting">
            <a:extLst>
              <a:ext uri="{FF2B5EF4-FFF2-40B4-BE49-F238E27FC236}">
                <a16:creationId xmlns:a16="http://schemas.microsoft.com/office/drawing/2014/main" id="{B0CAE68C-7C51-B7BD-D05C-9515A02975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47046" y="4998190"/>
            <a:ext cx="983673" cy="876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736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101A2-31E7-C9E8-A7F0-971B67D382A6}"/>
              </a:ext>
            </a:extLst>
          </p:cNvPr>
          <p:cNvSpPr>
            <a:spLocks noGrp="1"/>
          </p:cNvSpPr>
          <p:nvPr>
            <p:ph type="title"/>
          </p:nvPr>
        </p:nvSpPr>
        <p:spPr/>
        <p:txBody>
          <a:bodyPr/>
          <a:lstStyle/>
          <a:p>
            <a:pPr algn="ctr"/>
            <a:r>
              <a:rPr lang="en-US" b="1" dirty="0"/>
              <a:t>Shooter Profiles for the 55 Assailants</a:t>
            </a:r>
          </a:p>
        </p:txBody>
      </p:sp>
      <p:sp>
        <p:nvSpPr>
          <p:cNvPr id="3" name="Text Placeholder 2">
            <a:extLst>
              <a:ext uri="{FF2B5EF4-FFF2-40B4-BE49-F238E27FC236}">
                <a16:creationId xmlns:a16="http://schemas.microsoft.com/office/drawing/2014/main" id="{3E00E18F-382A-F442-BA15-B0BF117CCFAF}"/>
              </a:ext>
            </a:extLst>
          </p:cNvPr>
          <p:cNvSpPr>
            <a:spLocks noGrp="1"/>
          </p:cNvSpPr>
          <p:nvPr>
            <p:ph type="body" idx="1"/>
          </p:nvPr>
        </p:nvSpPr>
        <p:spPr/>
        <p:txBody>
          <a:bodyPr/>
          <a:lstStyle/>
          <a:p>
            <a:r>
              <a:rPr lang="en-US" b="1" dirty="0">
                <a:solidFill>
                  <a:schemeClr val="accent2">
                    <a:lumMod val="90000"/>
                    <a:lumOff val="10000"/>
                  </a:schemeClr>
                </a:solidFill>
              </a:rPr>
              <a:t>Shooter Status</a:t>
            </a:r>
            <a:r>
              <a:rPr lang="en-US" b="1" dirty="0"/>
              <a:t>	</a:t>
            </a:r>
          </a:p>
        </p:txBody>
      </p:sp>
      <p:sp>
        <p:nvSpPr>
          <p:cNvPr id="4" name="Content Placeholder 3">
            <a:extLst>
              <a:ext uri="{FF2B5EF4-FFF2-40B4-BE49-F238E27FC236}">
                <a16:creationId xmlns:a16="http://schemas.microsoft.com/office/drawing/2014/main" id="{137A63F6-B8AE-A66D-7B0B-BC008D998053}"/>
              </a:ext>
            </a:extLst>
          </p:cNvPr>
          <p:cNvSpPr>
            <a:spLocks noGrp="1"/>
          </p:cNvSpPr>
          <p:nvPr>
            <p:ph sz="half" idx="2"/>
          </p:nvPr>
        </p:nvSpPr>
        <p:spPr/>
        <p:txBody>
          <a:bodyPr>
            <a:normAutofit/>
          </a:bodyPr>
          <a:lstStyle/>
          <a:p>
            <a:r>
              <a:rPr lang="en-US" sz="2000" b="1" dirty="0">
                <a:solidFill>
                  <a:schemeClr val="accent4"/>
                </a:solidFill>
              </a:rPr>
              <a:t>51 or 92.7% Male and 4 or 7.3% Female</a:t>
            </a:r>
          </a:p>
          <a:p>
            <a:r>
              <a:rPr lang="en-US" sz="2000" b="1" dirty="0">
                <a:solidFill>
                  <a:schemeClr val="accent4"/>
                </a:solidFill>
              </a:rPr>
              <a:t>37 or 67.3% Current Student</a:t>
            </a:r>
          </a:p>
          <a:p>
            <a:r>
              <a:rPr lang="en-US" sz="2000" b="1" dirty="0">
                <a:solidFill>
                  <a:schemeClr val="accent4"/>
                </a:solidFill>
              </a:rPr>
              <a:t>10 or 18.2% Former Student</a:t>
            </a:r>
          </a:p>
          <a:p>
            <a:r>
              <a:rPr lang="en-US" sz="2000" b="1" dirty="0">
                <a:solidFill>
                  <a:schemeClr val="accent4"/>
                </a:solidFill>
              </a:rPr>
              <a:t>7 or 12.7% No Link to the School</a:t>
            </a:r>
          </a:p>
          <a:p>
            <a:r>
              <a:rPr lang="en-US" sz="2000" b="1" dirty="0">
                <a:solidFill>
                  <a:schemeClr val="accent4"/>
                </a:solidFill>
              </a:rPr>
              <a:t>1 or 1.8% Current Staff Member</a:t>
            </a:r>
          </a:p>
        </p:txBody>
      </p:sp>
      <p:sp>
        <p:nvSpPr>
          <p:cNvPr id="5" name="Text Placeholder 4">
            <a:extLst>
              <a:ext uri="{FF2B5EF4-FFF2-40B4-BE49-F238E27FC236}">
                <a16:creationId xmlns:a16="http://schemas.microsoft.com/office/drawing/2014/main" id="{2F0DC113-4B2A-A934-1886-9E95733F24F2}"/>
              </a:ext>
            </a:extLst>
          </p:cNvPr>
          <p:cNvSpPr>
            <a:spLocks noGrp="1"/>
          </p:cNvSpPr>
          <p:nvPr>
            <p:ph type="body" sz="quarter" idx="3"/>
          </p:nvPr>
        </p:nvSpPr>
        <p:spPr/>
        <p:txBody>
          <a:bodyPr/>
          <a:lstStyle/>
          <a:p>
            <a:r>
              <a:rPr lang="en-US" b="1" dirty="0">
                <a:solidFill>
                  <a:schemeClr val="accent2">
                    <a:lumMod val="90000"/>
                    <a:lumOff val="10000"/>
                  </a:schemeClr>
                </a:solidFill>
              </a:rPr>
              <a:t>Racial Status</a:t>
            </a:r>
          </a:p>
        </p:txBody>
      </p:sp>
      <p:sp>
        <p:nvSpPr>
          <p:cNvPr id="6" name="Content Placeholder 5">
            <a:extLst>
              <a:ext uri="{FF2B5EF4-FFF2-40B4-BE49-F238E27FC236}">
                <a16:creationId xmlns:a16="http://schemas.microsoft.com/office/drawing/2014/main" id="{D7D888CB-7403-1C38-2295-E7587FD42FD0}"/>
              </a:ext>
            </a:extLst>
          </p:cNvPr>
          <p:cNvSpPr>
            <a:spLocks noGrp="1"/>
          </p:cNvSpPr>
          <p:nvPr>
            <p:ph sz="quarter" idx="4"/>
          </p:nvPr>
        </p:nvSpPr>
        <p:spPr/>
        <p:txBody>
          <a:bodyPr>
            <a:normAutofit/>
          </a:bodyPr>
          <a:lstStyle/>
          <a:p>
            <a:r>
              <a:rPr lang="en-US" sz="2000" b="1" dirty="0">
                <a:solidFill>
                  <a:schemeClr val="accent4"/>
                </a:solidFill>
              </a:rPr>
              <a:t>40 or 72.7% White</a:t>
            </a:r>
          </a:p>
          <a:p>
            <a:r>
              <a:rPr lang="en-US" sz="2000" b="1" dirty="0">
                <a:solidFill>
                  <a:schemeClr val="accent4"/>
                </a:solidFill>
              </a:rPr>
              <a:t>5 or 9.1% Bi-Racial, Native American or Asian</a:t>
            </a:r>
          </a:p>
          <a:p>
            <a:r>
              <a:rPr lang="en-US" sz="2000" b="1" dirty="0">
                <a:solidFill>
                  <a:schemeClr val="accent4"/>
                </a:solidFill>
              </a:rPr>
              <a:t>4 or 7.3% Black</a:t>
            </a:r>
          </a:p>
          <a:p>
            <a:r>
              <a:rPr lang="en-US" sz="2000" b="1" dirty="0">
                <a:solidFill>
                  <a:schemeClr val="accent4"/>
                </a:solidFill>
              </a:rPr>
              <a:t>4 or 7.3% Hispanic</a:t>
            </a:r>
          </a:p>
          <a:p>
            <a:r>
              <a:rPr lang="en-US" sz="2000" b="1" dirty="0">
                <a:solidFill>
                  <a:schemeClr val="accent4"/>
                </a:solidFill>
              </a:rPr>
              <a:t>2 or 3.6 % unknown</a:t>
            </a:r>
          </a:p>
        </p:txBody>
      </p:sp>
      <p:sp>
        <p:nvSpPr>
          <p:cNvPr id="7" name="Slide Number Placeholder 6">
            <a:extLst>
              <a:ext uri="{FF2B5EF4-FFF2-40B4-BE49-F238E27FC236}">
                <a16:creationId xmlns:a16="http://schemas.microsoft.com/office/drawing/2014/main" id="{99D895CD-3649-4518-ED39-D93CCF599A66}"/>
              </a:ext>
            </a:extLst>
          </p:cNvPr>
          <p:cNvSpPr>
            <a:spLocks noGrp="1"/>
          </p:cNvSpPr>
          <p:nvPr>
            <p:ph type="sldNum" sz="quarter" idx="12"/>
          </p:nvPr>
        </p:nvSpPr>
        <p:spPr/>
        <p:txBody>
          <a:bodyPr/>
          <a:lstStyle/>
          <a:p>
            <a:fld id="{9FF96B15-8338-45D5-A943-561235072D66}" type="slidenum">
              <a:rPr lang="en-US" noProof="0" smtClean="0"/>
              <a:t>14</a:t>
            </a:fld>
            <a:endParaRPr lang="en-US" noProof="0" dirty="0"/>
          </a:p>
        </p:txBody>
      </p:sp>
    </p:spTree>
    <p:extLst>
      <p:ext uri="{BB962C8B-B14F-4D97-AF65-F5344CB8AC3E}">
        <p14:creationId xmlns:p14="http://schemas.microsoft.com/office/powerpoint/2010/main" val="476411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F64D9-4789-5AD5-CE70-343D0A863BA7}"/>
              </a:ext>
            </a:extLst>
          </p:cNvPr>
          <p:cNvSpPr>
            <a:spLocks noGrp="1"/>
          </p:cNvSpPr>
          <p:nvPr>
            <p:ph type="title"/>
          </p:nvPr>
        </p:nvSpPr>
        <p:spPr/>
        <p:txBody>
          <a:bodyPr/>
          <a:lstStyle/>
          <a:p>
            <a:r>
              <a:rPr lang="en-US" b="1" dirty="0"/>
              <a:t>Perpetrators Interacted with 66 Doors</a:t>
            </a:r>
          </a:p>
        </p:txBody>
      </p:sp>
      <p:sp>
        <p:nvSpPr>
          <p:cNvPr id="3" name="Text Placeholder 2">
            <a:extLst>
              <a:ext uri="{FF2B5EF4-FFF2-40B4-BE49-F238E27FC236}">
                <a16:creationId xmlns:a16="http://schemas.microsoft.com/office/drawing/2014/main" id="{CF506F01-4CBA-4848-9575-81141D02A524}"/>
              </a:ext>
            </a:extLst>
          </p:cNvPr>
          <p:cNvSpPr>
            <a:spLocks noGrp="1"/>
          </p:cNvSpPr>
          <p:nvPr>
            <p:ph type="body" idx="1"/>
          </p:nvPr>
        </p:nvSpPr>
        <p:spPr/>
        <p:txBody>
          <a:bodyPr/>
          <a:lstStyle/>
          <a:p>
            <a:r>
              <a:rPr lang="en-US" b="1" dirty="0">
                <a:solidFill>
                  <a:schemeClr val="accent2">
                    <a:lumMod val="90000"/>
                    <a:lumOff val="10000"/>
                  </a:schemeClr>
                </a:solidFill>
              </a:rPr>
              <a:t>Entry Status</a:t>
            </a:r>
          </a:p>
        </p:txBody>
      </p:sp>
      <p:sp>
        <p:nvSpPr>
          <p:cNvPr id="4" name="Content Placeholder 3">
            <a:extLst>
              <a:ext uri="{FF2B5EF4-FFF2-40B4-BE49-F238E27FC236}">
                <a16:creationId xmlns:a16="http://schemas.microsoft.com/office/drawing/2014/main" id="{30098C1B-202D-F072-A2C7-EBEB673C28E4}"/>
              </a:ext>
            </a:extLst>
          </p:cNvPr>
          <p:cNvSpPr>
            <a:spLocks noGrp="1"/>
          </p:cNvSpPr>
          <p:nvPr>
            <p:ph sz="half" idx="2"/>
          </p:nvPr>
        </p:nvSpPr>
        <p:spPr/>
        <p:txBody>
          <a:bodyPr>
            <a:noAutofit/>
          </a:bodyPr>
          <a:lstStyle/>
          <a:p>
            <a:r>
              <a:rPr lang="en-US" sz="2400" b="1" dirty="0">
                <a:solidFill>
                  <a:schemeClr val="accent4"/>
                </a:solidFill>
              </a:rPr>
              <a:t>Perpetrators entered 29 or 43.9% of doors.</a:t>
            </a:r>
          </a:p>
          <a:p>
            <a:r>
              <a:rPr lang="en-US" sz="2400" b="1" dirty="0">
                <a:solidFill>
                  <a:schemeClr val="accent4"/>
                </a:solidFill>
              </a:rPr>
              <a:t>Perpetrators did not gain entry to 30 or 45.5% of doors.</a:t>
            </a:r>
          </a:p>
          <a:p>
            <a:r>
              <a:rPr lang="en-US" sz="2400" b="1" dirty="0">
                <a:solidFill>
                  <a:schemeClr val="accent4"/>
                </a:solidFill>
              </a:rPr>
              <a:t>Door entry status for the remaining 7 doors was unknown.</a:t>
            </a:r>
          </a:p>
        </p:txBody>
      </p:sp>
      <p:sp>
        <p:nvSpPr>
          <p:cNvPr id="5" name="Text Placeholder 4">
            <a:extLst>
              <a:ext uri="{FF2B5EF4-FFF2-40B4-BE49-F238E27FC236}">
                <a16:creationId xmlns:a16="http://schemas.microsoft.com/office/drawing/2014/main" id="{63020BE3-738E-0D0C-C1C7-E1467B07442B}"/>
              </a:ext>
            </a:extLst>
          </p:cNvPr>
          <p:cNvSpPr>
            <a:spLocks noGrp="1"/>
          </p:cNvSpPr>
          <p:nvPr>
            <p:ph type="body" sz="quarter" idx="3"/>
          </p:nvPr>
        </p:nvSpPr>
        <p:spPr/>
        <p:txBody>
          <a:bodyPr/>
          <a:lstStyle/>
          <a:p>
            <a:r>
              <a:rPr lang="en-US" b="1" dirty="0">
                <a:solidFill>
                  <a:schemeClr val="accent2">
                    <a:lumMod val="90000"/>
                    <a:lumOff val="10000"/>
                  </a:schemeClr>
                </a:solidFill>
              </a:rPr>
              <a:t>Door Status</a:t>
            </a:r>
          </a:p>
        </p:txBody>
      </p:sp>
      <p:sp>
        <p:nvSpPr>
          <p:cNvPr id="6" name="Content Placeholder 5">
            <a:extLst>
              <a:ext uri="{FF2B5EF4-FFF2-40B4-BE49-F238E27FC236}">
                <a16:creationId xmlns:a16="http://schemas.microsoft.com/office/drawing/2014/main" id="{15334619-A7BE-C3D0-9DDF-0A0B65FEAA01}"/>
              </a:ext>
            </a:extLst>
          </p:cNvPr>
          <p:cNvSpPr>
            <a:spLocks noGrp="1"/>
          </p:cNvSpPr>
          <p:nvPr>
            <p:ph sz="quarter" idx="4"/>
          </p:nvPr>
        </p:nvSpPr>
        <p:spPr>
          <a:xfrm>
            <a:off x="6208710" y="3179762"/>
            <a:ext cx="4825159" cy="3382509"/>
          </a:xfrm>
        </p:spPr>
        <p:txBody>
          <a:bodyPr>
            <a:normAutofit lnSpcReduction="10000"/>
          </a:bodyPr>
          <a:lstStyle/>
          <a:p>
            <a:r>
              <a:rPr lang="en-US" sz="2400" b="1" dirty="0">
                <a:solidFill>
                  <a:schemeClr val="accent4"/>
                </a:solidFill>
              </a:rPr>
              <a:t>16 or 55.2% Unlocked.</a:t>
            </a:r>
          </a:p>
          <a:p>
            <a:r>
              <a:rPr lang="en-US" sz="2400" b="1" dirty="0">
                <a:solidFill>
                  <a:schemeClr val="accent4"/>
                </a:solidFill>
              </a:rPr>
              <a:t>4 or 13.8% propped/unsecured.</a:t>
            </a:r>
          </a:p>
          <a:p>
            <a:r>
              <a:rPr lang="en-US" sz="2400" b="1" dirty="0">
                <a:solidFill>
                  <a:schemeClr val="accent4"/>
                </a:solidFill>
              </a:rPr>
              <a:t>6 or 20.7% mechanically breached by shooting out accompanying glass.</a:t>
            </a:r>
          </a:p>
          <a:p>
            <a:r>
              <a:rPr lang="en-US" sz="2400" b="1" dirty="0">
                <a:solidFill>
                  <a:schemeClr val="accent4"/>
                </a:solidFill>
              </a:rPr>
              <a:t>Door status for the remaining 3 was unknown.</a:t>
            </a:r>
          </a:p>
          <a:p>
            <a:endParaRPr lang="en-US" dirty="0"/>
          </a:p>
        </p:txBody>
      </p:sp>
      <p:sp>
        <p:nvSpPr>
          <p:cNvPr id="7" name="Slide Number Placeholder 6">
            <a:extLst>
              <a:ext uri="{FF2B5EF4-FFF2-40B4-BE49-F238E27FC236}">
                <a16:creationId xmlns:a16="http://schemas.microsoft.com/office/drawing/2014/main" id="{3013E589-5E76-4167-4868-F4ECFEA9365F}"/>
              </a:ext>
            </a:extLst>
          </p:cNvPr>
          <p:cNvSpPr>
            <a:spLocks noGrp="1"/>
          </p:cNvSpPr>
          <p:nvPr>
            <p:ph type="sldNum" sz="quarter" idx="12"/>
          </p:nvPr>
        </p:nvSpPr>
        <p:spPr/>
        <p:txBody>
          <a:bodyPr/>
          <a:lstStyle/>
          <a:p>
            <a:fld id="{9FF96B15-8338-45D5-A943-561235072D66}" type="slidenum">
              <a:rPr lang="en-US" noProof="0" smtClean="0"/>
              <a:t>15</a:t>
            </a:fld>
            <a:endParaRPr lang="en-US" noProof="0" dirty="0"/>
          </a:p>
        </p:txBody>
      </p:sp>
    </p:spTree>
    <p:extLst>
      <p:ext uri="{BB962C8B-B14F-4D97-AF65-F5344CB8AC3E}">
        <p14:creationId xmlns:p14="http://schemas.microsoft.com/office/powerpoint/2010/main" val="1497760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263F817-85FB-D1AE-804B-256E57FE8AFD}"/>
              </a:ext>
            </a:extLst>
          </p:cNvPr>
          <p:cNvSpPr>
            <a:spLocks noGrp="1"/>
          </p:cNvSpPr>
          <p:nvPr>
            <p:ph type="pic" sz="quarter" idx="24"/>
          </p:nvPr>
        </p:nvSpPr>
        <p:spPr/>
        <p:txBody>
          <a:bodyPr/>
          <a:lstStyle/>
          <a:p>
            <a:endParaRPr lang="en-US"/>
          </a:p>
        </p:txBody>
      </p:sp>
      <p:sp>
        <p:nvSpPr>
          <p:cNvPr id="4" name="Title 3">
            <a:extLst>
              <a:ext uri="{FF2B5EF4-FFF2-40B4-BE49-F238E27FC236}">
                <a16:creationId xmlns:a16="http://schemas.microsoft.com/office/drawing/2014/main" id="{6CB657F7-FB2C-9910-6F09-158724EEBAA3}"/>
              </a:ext>
            </a:extLst>
          </p:cNvPr>
          <p:cNvSpPr>
            <a:spLocks noGrp="1"/>
          </p:cNvSpPr>
          <p:nvPr>
            <p:ph type="title"/>
          </p:nvPr>
        </p:nvSpPr>
        <p:spPr>
          <a:xfrm>
            <a:off x="1156042" y="932099"/>
            <a:ext cx="3438881" cy="4872955"/>
          </a:xfrm>
        </p:spPr>
        <p:txBody>
          <a:bodyPr/>
          <a:lstStyle/>
          <a:p>
            <a:r>
              <a:rPr lang="en-US" sz="4000" dirty="0"/>
              <a:t>Perpetrators Interacted with 47 of 66 Doors with a Known </a:t>
            </a:r>
            <a:r>
              <a:rPr lang="en-US" sz="4000" b="1" u="sng" dirty="0"/>
              <a:t>Lock </a:t>
            </a:r>
            <a:r>
              <a:rPr lang="en-US" sz="4000" dirty="0"/>
              <a:t>Status</a:t>
            </a:r>
          </a:p>
        </p:txBody>
      </p:sp>
      <p:sp>
        <p:nvSpPr>
          <p:cNvPr id="5" name="Slide Number Placeholder 4">
            <a:extLst>
              <a:ext uri="{FF2B5EF4-FFF2-40B4-BE49-F238E27FC236}">
                <a16:creationId xmlns:a16="http://schemas.microsoft.com/office/drawing/2014/main" id="{8F8E9DAF-1503-843E-06F9-07F76294F858}"/>
              </a:ext>
            </a:extLst>
          </p:cNvPr>
          <p:cNvSpPr>
            <a:spLocks noGrp="1"/>
          </p:cNvSpPr>
          <p:nvPr>
            <p:ph type="sldNum" sz="quarter" idx="12"/>
          </p:nvPr>
        </p:nvSpPr>
        <p:spPr/>
        <p:txBody>
          <a:bodyPr/>
          <a:lstStyle/>
          <a:p>
            <a:fld id="{9FF96B15-8338-45D5-A943-561235072D66}" type="slidenum">
              <a:rPr lang="en-US" noProof="0" smtClean="0"/>
              <a:t>16</a:t>
            </a:fld>
            <a:endParaRPr lang="en-US" noProof="0" dirty="0"/>
          </a:p>
        </p:txBody>
      </p:sp>
      <p:sp>
        <p:nvSpPr>
          <p:cNvPr id="6" name="Text Placeholder 5">
            <a:extLst>
              <a:ext uri="{FF2B5EF4-FFF2-40B4-BE49-F238E27FC236}">
                <a16:creationId xmlns:a16="http://schemas.microsoft.com/office/drawing/2014/main" id="{2051199A-47FD-9D05-D98E-F5DDB61ECA43}"/>
              </a:ext>
            </a:extLst>
          </p:cNvPr>
          <p:cNvSpPr>
            <a:spLocks noGrp="1"/>
          </p:cNvSpPr>
          <p:nvPr>
            <p:ph type="body" sz="quarter" idx="14"/>
          </p:nvPr>
        </p:nvSpPr>
        <p:spPr/>
        <p:txBody>
          <a:bodyPr/>
          <a:lstStyle/>
          <a:p>
            <a:r>
              <a:rPr lang="en-US" sz="2400" b="1" dirty="0">
                <a:solidFill>
                  <a:schemeClr val="accent2">
                    <a:lumMod val="90000"/>
                    <a:lumOff val="10000"/>
                  </a:schemeClr>
                </a:solidFill>
              </a:rPr>
              <a:t>47 Doors with Known Status</a:t>
            </a:r>
          </a:p>
        </p:txBody>
      </p:sp>
      <p:sp>
        <p:nvSpPr>
          <p:cNvPr id="7" name="Text Placeholder 6">
            <a:extLst>
              <a:ext uri="{FF2B5EF4-FFF2-40B4-BE49-F238E27FC236}">
                <a16:creationId xmlns:a16="http://schemas.microsoft.com/office/drawing/2014/main" id="{1A34EAC3-9CBD-2CBA-FC06-7DB1ECFB9014}"/>
              </a:ext>
            </a:extLst>
          </p:cNvPr>
          <p:cNvSpPr>
            <a:spLocks noGrp="1"/>
          </p:cNvSpPr>
          <p:nvPr>
            <p:ph type="body" sz="quarter" idx="16"/>
          </p:nvPr>
        </p:nvSpPr>
        <p:spPr/>
        <p:txBody>
          <a:bodyPr/>
          <a:lstStyle/>
          <a:p>
            <a:r>
              <a:rPr lang="en-US" sz="2400" b="1" dirty="0">
                <a:solidFill>
                  <a:schemeClr val="accent2">
                    <a:lumMod val="90000"/>
                    <a:lumOff val="10000"/>
                  </a:schemeClr>
                </a:solidFill>
              </a:rPr>
              <a:t>18 or 38.3% Locked</a:t>
            </a:r>
          </a:p>
        </p:txBody>
      </p:sp>
      <p:sp>
        <p:nvSpPr>
          <p:cNvPr id="8" name="Text Placeholder 7">
            <a:extLst>
              <a:ext uri="{FF2B5EF4-FFF2-40B4-BE49-F238E27FC236}">
                <a16:creationId xmlns:a16="http://schemas.microsoft.com/office/drawing/2014/main" id="{D1398AC8-B487-50BF-9314-75436D9F8B4B}"/>
              </a:ext>
            </a:extLst>
          </p:cNvPr>
          <p:cNvSpPr>
            <a:spLocks noGrp="1"/>
          </p:cNvSpPr>
          <p:nvPr>
            <p:ph type="body" sz="quarter" idx="18"/>
          </p:nvPr>
        </p:nvSpPr>
        <p:spPr/>
        <p:txBody>
          <a:bodyPr/>
          <a:lstStyle/>
          <a:p>
            <a:r>
              <a:rPr lang="en-US" sz="2400" b="1" dirty="0">
                <a:solidFill>
                  <a:schemeClr val="accent2">
                    <a:lumMod val="90000"/>
                    <a:lumOff val="10000"/>
                  </a:schemeClr>
                </a:solidFill>
              </a:rPr>
              <a:t>24 or 51.1% Unlocked</a:t>
            </a:r>
          </a:p>
        </p:txBody>
      </p:sp>
      <p:sp>
        <p:nvSpPr>
          <p:cNvPr id="9" name="Text Placeholder 8">
            <a:extLst>
              <a:ext uri="{FF2B5EF4-FFF2-40B4-BE49-F238E27FC236}">
                <a16:creationId xmlns:a16="http://schemas.microsoft.com/office/drawing/2014/main" id="{06755F2A-702D-F930-D494-398388E439E2}"/>
              </a:ext>
            </a:extLst>
          </p:cNvPr>
          <p:cNvSpPr>
            <a:spLocks noGrp="1"/>
          </p:cNvSpPr>
          <p:nvPr>
            <p:ph type="body" sz="quarter" idx="20"/>
          </p:nvPr>
        </p:nvSpPr>
        <p:spPr/>
        <p:txBody>
          <a:bodyPr/>
          <a:lstStyle/>
          <a:p>
            <a:r>
              <a:rPr lang="en-US" sz="2400" b="1" dirty="0">
                <a:solidFill>
                  <a:schemeClr val="accent2">
                    <a:lumMod val="90000"/>
                    <a:lumOff val="10000"/>
                  </a:schemeClr>
                </a:solidFill>
              </a:rPr>
              <a:t>5 or 10.6% Propped or Unsecured</a:t>
            </a:r>
          </a:p>
        </p:txBody>
      </p:sp>
      <p:pic>
        <p:nvPicPr>
          <p:cNvPr id="13" name="Picture Placeholder 12">
            <a:extLst>
              <a:ext uri="{FF2B5EF4-FFF2-40B4-BE49-F238E27FC236}">
                <a16:creationId xmlns:a16="http://schemas.microsoft.com/office/drawing/2014/main" id="{EFC24ED3-34EC-4C88-D2FD-9880998A783D}"/>
              </a:ext>
            </a:extLst>
          </p:cNvPr>
          <p:cNvPicPr>
            <a:picLocks noGrp="1" noChangeAspect="1"/>
          </p:cNvPicPr>
          <p:nvPr>
            <p:ph type="pic" sz="quarter" idx="21"/>
          </p:nvPr>
        </p:nvPicPr>
        <p:blipFill>
          <a:blip r:embed="rId2"/>
          <a:srcRect l="11482" r="11482"/>
          <a:stretch>
            <a:fillRect/>
          </a:stretch>
        </p:blipFill>
        <p:spPr>
          <a:prstGeom prst="ellipse">
            <a:avLst/>
          </a:prstGeom>
          <a:noFill/>
          <a:effectLst/>
        </p:spPr>
      </p:pic>
      <p:pic>
        <p:nvPicPr>
          <p:cNvPr id="2050" name="Picture 2" descr="Classroom Door Locks - Campus Safety">
            <a:extLst>
              <a:ext uri="{FF2B5EF4-FFF2-40B4-BE49-F238E27FC236}">
                <a16:creationId xmlns:a16="http://schemas.microsoft.com/office/drawing/2014/main" id="{A7AD0DC6-3F09-A447-ACB3-C0BD7E56DDE3}"/>
              </a:ext>
            </a:extLst>
          </p:cNvPr>
          <p:cNvPicPr>
            <a:picLocks noGrp="1" noChangeAspect="1" noChangeArrowheads="1"/>
          </p:cNvPicPr>
          <p:nvPr>
            <p:ph type="pic" sz="quarter" idx="23"/>
          </p:nvPr>
        </p:nvPicPr>
        <p:blipFill>
          <a:blip r:embed="rId3">
            <a:extLst>
              <a:ext uri="{28A0092B-C50C-407E-A947-70E740481C1C}">
                <a14:useLocalDpi xmlns:a14="http://schemas.microsoft.com/office/drawing/2010/main" val="0"/>
              </a:ext>
            </a:extLst>
          </a:blip>
          <a:srcRect t="1501" b="150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ayered Security – Classroom Door Codes ...">
            <a:extLst>
              <a:ext uri="{FF2B5EF4-FFF2-40B4-BE49-F238E27FC236}">
                <a16:creationId xmlns:a16="http://schemas.microsoft.com/office/drawing/2014/main" id="{422256A5-8EA1-4E95-0A6E-018AEBEA8B10}"/>
              </a:ext>
            </a:extLst>
          </p:cNvPr>
          <p:cNvPicPr>
            <a:picLocks noGrp="1" noChangeAspect="1" noChangeArrowheads="1"/>
          </p:cNvPicPr>
          <p:nvPr>
            <p:ph type="pic" sz="quarter" idx="22"/>
          </p:nvPr>
        </p:nvPicPr>
        <p:blipFill>
          <a:blip r:embed="rId4">
            <a:extLst>
              <a:ext uri="{28A0092B-C50C-407E-A947-70E740481C1C}">
                <a14:useLocalDpi xmlns:a14="http://schemas.microsoft.com/office/drawing/2010/main" val="0"/>
              </a:ext>
            </a:extLst>
          </a:blip>
          <a:srcRect l="10751" r="1075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Stop the Prop">
            <a:extLst>
              <a:ext uri="{FF2B5EF4-FFF2-40B4-BE49-F238E27FC236}">
                <a16:creationId xmlns:a16="http://schemas.microsoft.com/office/drawing/2014/main" id="{9A80C572-7CF1-AD45-910B-F99969445F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0202" y="4074081"/>
            <a:ext cx="911211" cy="857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185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5ECB-6192-727A-98F6-FAC02D064E37}"/>
              </a:ext>
            </a:extLst>
          </p:cNvPr>
          <p:cNvSpPr>
            <a:spLocks noGrp="1"/>
          </p:cNvSpPr>
          <p:nvPr>
            <p:ph type="title"/>
          </p:nvPr>
        </p:nvSpPr>
        <p:spPr/>
        <p:txBody>
          <a:bodyPr/>
          <a:lstStyle/>
          <a:p>
            <a:pPr algn="ctr"/>
            <a:r>
              <a:rPr lang="en-US" sz="4800" b="1" dirty="0"/>
              <a:t>Victim Locations</a:t>
            </a:r>
          </a:p>
        </p:txBody>
      </p:sp>
      <p:sp>
        <p:nvSpPr>
          <p:cNvPr id="3" name="Content Placeholder 2">
            <a:extLst>
              <a:ext uri="{FF2B5EF4-FFF2-40B4-BE49-F238E27FC236}">
                <a16:creationId xmlns:a16="http://schemas.microsoft.com/office/drawing/2014/main" id="{64EA656E-BD02-28EC-99A0-D54DC5D921FA}"/>
              </a:ext>
            </a:extLst>
          </p:cNvPr>
          <p:cNvSpPr>
            <a:spLocks noGrp="1"/>
          </p:cNvSpPr>
          <p:nvPr>
            <p:ph sz="half" idx="1"/>
          </p:nvPr>
        </p:nvSpPr>
        <p:spPr/>
        <p:txBody>
          <a:bodyPr>
            <a:noAutofit/>
          </a:bodyPr>
          <a:lstStyle/>
          <a:p>
            <a:r>
              <a:rPr lang="en-US" sz="2800" b="1" dirty="0">
                <a:solidFill>
                  <a:schemeClr val="accent4"/>
                </a:solidFill>
              </a:rPr>
              <a:t>155 or 47.8% in Classrooms</a:t>
            </a:r>
          </a:p>
          <a:p>
            <a:r>
              <a:rPr lang="en-US" sz="2800" b="1" dirty="0">
                <a:solidFill>
                  <a:schemeClr val="accent4"/>
                </a:solidFill>
              </a:rPr>
              <a:t>57 or 17.6% in Hallways</a:t>
            </a:r>
          </a:p>
          <a:p>
            <a:r>
              <a:rPr lang="en-US" sz="2800" b="1" dirty="0">
                <a:solidFill>
                  <a:schemeClr val="accent4"/>
                </a:solidFill>
              </a:rPr>
              <a:t>46 or 14.2% in Commons Areas </a:t>
            </a:r>
          </a:p>
          <a:p>
            <a:r>
              <a:rPr lang="en-US" sz="2800" b="1" dirty="0">
                <a:solidFill>
                  <a:schemeClr val="accent4"/>
                </a:solidFill>
              </a:rPr>
              <a:t>16 or 4.9% Outside the Building</a:t>
            </a:r>
          </a:p>
        </p:txBody>
      </p:sp>
      <p:sp>
        <p:nvSpPr>
          <p:cNvPr id="4" name="Content Placeholder 3">
            <a:extLst>
              <a:ext uri="{FF2B5EF4-FFF2-40B4-BE49-F238E27FC236}">
                <a16:creationId xmlns:a16="http://schemas.microsoft.com/office/drawing/2014/main" id="{F739FB86-A765-6BA2-EF09-FF0965FA44A8}"/>
              </a:ext>
            </a:extLst>
          </p:cNvPr>
          <p:cNvSpPr>
            <a:spLocks noGrp="1"/>
          </p:cNvSpPr>
          <p:nvPr>
            <p:ph sz="half" idx="2"/>
          </p:nvPr>
        </p:nvSpPr>
        <p:spPr/>
        <p:txBody>
          <a:bodyPr>
            <a:normAutofit/>
          </a:bodyPr>
          <a:lstStyle/>
          <a:p>
            <a:r>
              <a:rPr lang="en-US" sz="3200" b="1" dirty="0">
                <a:solidFill>
                  <a:schemeClr val="accent4"/>
                </a:solidFill>
              </a:rPr>
              <a:t>14 or 4.3% in Cafeteria</a:t>
            </a:r>
          </a:p>
          <a:p>
            <a:r>
              <a:rPr lang="en-US" sz="3200" b="1" dirty="0">
                <a:solidFill>
                  <a:schemeClr val="accent4"/>
                </a:solidFill>
              </a:rPr>
              <a:t>8 or 2.5% in Office</a:t>
            </a:r>
          </a:p>
          <a:p>
            <a:r>
              <a:rPr lang="en-US" sz="3200" b="1" dirty="0">
                <a:solidFill>
                  <a:schemeClr val="accent4"/>
                </a:solidFill>
              </a:rPr>
              <a:t>28 or 8.6% Unknown</a:t>
            </a:r>
          </a:p>
        </p:txBody>
      </p:sp>
      <p:sp>
        <p:nvSpPr>
          <p:cNvPr id="5" name="Slide Number Placeholder 4">
            <a:extLst>
              <a:ext uri="{FF2B5EF4-FFF2-40B4-BE49-F238E27FC236}">
                <a16:creationId xmlns:a16="http://schemas.microsoft.com/office/drawing/2014/main" id="{075D78F4-DA68-8DE2-9F3E-A73CDBE67CE5}"/>
              </a:ext>
            </a:extLst>
          </p:cNvPr>
          <p:cNvSpPr>
            <a:spLocks noGrp="1"/>
          </p:cNvSpPr>
          <p:nvPr>
            <p:ph type="sldNum" sz="quarter" idx="12"/>
          </p:nvPr>
        </p:nvSpPr>
        <p:spPr/>
        <p:txBody>
          <a:bodyPr/>
          <a:lstStyle/>
          <a:p>
            <a:fld id="{9FF96B15-8338-45D5-A943-561235072D66}" type="slidenum">
              <a:rPr lang="en-US" noProof="0" smtClean="0"/>
              <a:t>17</a:t>
            </a:fld>
            <a:endParaRPr lang="en-US" noProof="0" dirty="0"/>
          </a:p>
        </p:txBody>
      </p:sp>
    </p:spTree>
    <p:extLst>
      <p:ext uri="{BB962C8B-B14F-4D97-AF65-F5344CB8AC3E}">
        <p14:creationId xmlns:p14="http://schemas.microsoft.com/office/powerpoint/2010/main" val="3724347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4B6F8-4BD3-2D11-2D27-B56EF04AB29F}"/>
              </a:ext>
            </a:extLst>
          </p:cNvPr>
          <p:cNvSpPr>
            <a:spLocks noGrp="1"/>
          </p:cNvSpPr>
          <p:nvPr>
            <p:ph type="title"/>
          </p:nvPr>
        </p:nvSpPr>
        <p:spPr/>
        <p:txBody>
          <a:bodyPr/>
          <a:lstStyle/>
          <a:p>
            <a:r>
              <a:rPr lang="en-US" sz="4800" b="1" dirty="0"/>
              <a:t>Recommendations</a:t>
            </a:r>
          </a:p>
        </p:txBody>
      </p:sp>
      <p:sp>
        <p:nvSpPr>
          <p:cNvPr id="3" name="Content Placeholder 2">
            <a:extLst>
              <a:ext uri="{FF2B5EF4-FFF2-40B4-BE49-F238E27FC236}">
                <a16:creationId xmlns:a16="http://schemas.microsoft.com/office/drawing/2014/main" id="{5B2631D5-1CEC-3980-024F-95F17BD37A79}"/>
              </a:ext>
            </a:extLst>
          </p:cNvPr>
          <p:cNvSpPr>
            <a:spLocks noGrp="1"/>
          </p:cNvSpPr>
          <p:nvPr>
            <p:ph sz="half" idx="1"/>
          </p:nvPr>
        </p:nvSpPr>
        <p:spPr/>
        <p:txBody>
          <a:bodyPr>
            <a:normAutofit fontScale="92500" lnSpcReduction="10000"/>
          </a:bodyPr>
          <a:lstStyle/>
          <a:p>
            <a:r>
              <a:rPr lang="en-US" b="1" dirty="0">
                <a:solidFill>
                  <a:schemeClr val="accent4"/>
                </a:solidFill>
              </a:rPr>
              <a:t>1:  Ensure that every classroom door has a functional lock that can be engaged from inside the room.</a:t>
            </a:r>
          </a:p>
          <a:p>
            <a:r>
              <a:rPr lang="en-US" b="1" dirty="0">
                <a:solidFill>
                  <a:schemeClr val="accent4"/>
                </a:solidFill>
              </a:rPr>
              <a:t>2:  Secure all exterior doors during school hours, with controlled visitor access through a single monitored entry point.</a:t>
            </a:r>
          </a:p>
          <a:p>
            <a:r>
              <a:rPr lang="en-US" b="1" dirty="0">
                <a:solidFill>
                  <a:schemeClr val="accent4"/>
                </a:solidFill>
              </a:rPr>
              <a:t>3:  Assess and upgrade glazing materials on exterior doors and classroom doors with glass features.</a:t>
            </a:r>
          </a:p>
          <a:p>
            <a:r>
              <a:rPr lang="en-US" b="1" dirty="0">
                <a:solidFill>
                  <a:schemeClr val="accent4"/>
                </a:solidFill>
              </a:rPr>
              <a:t>4:  Establish and enforce a culture of compliance with door security protocols.</a:t>
            </a:r>
          </a:p>
        </p:txBody>
      </p:sp>
      <p:sp>
        <p:nvSpPr>
          <p:cNvPr id="4" name="Content Placeholder 3">
            <a:extLst>
              <a:ext uri="{FF2B5EF4-FFF2-40B4-BE49-F238E27FC236}">
                <a16:creationId xmlns:a16="http://schemas.microsoft.com/office/drawing/2014/main" id="{C6A77BE2-DB35-9AE5-CBEB-DF35362FC415}"/>
              </a:ext>
            </a:extLst>
          </p:cNvPr>
          <p:cNvSpPr>
            <a:spLocks noGrp="1"/>
          </p:cNvSpPr>
          <p:nvPr>
            <p:ph sz="half" idx="2"/>
          </p:nvPr>
        </p:nvSpPr>
        <p:spPr/>
        <p:txBody>
          <a:bodyPr>
            <a:normAutofit fontScale="92500" lnSpcReduction="10000"/>
          </a:bodyPr>
          <a:lstStyle/>
          <a:p>
            <a:r>
              <a:rPr lang="en-US" b="1" dirty="0">
                <a:solidFill>
                  <a:schemeClr val="accent4"/>
                </a:solidFill>
              </a:rPr>
              <a:t>5:  Invest in rapid lockdown capability, including training, alert systems, and staff empowerment.</a:t>
            </a:r>
          </a:p>
          <a:p>
            <a:r>
              <a:rPr lang="en-US" b="1" dirty="0">
                <a:solidFill>
                  <a:schemeClr val="accent4"/>
                </a:solidFill>
              </a:rPr>
              <a:t>6:  Tailor security strategies to school level.</a:t>
            </a:r>
          </a:p>
          <a:p>
            <a:r>
              <a:rPr lang="en-US" b="1" dirty="0">
                <a:solidFill>
                  <a:schemeClr val="accent4"/>
                </a:solidFill>
              </a:rPr>
              <a:t>7:  Eliminate the use of magnetic strips and other aftermarket door props.</a:t>
            </a:r>
          </a:p>
          <a:p>
            <a:r>
              <a:rPr lang="en-US" b="1" dirty="0">
                <a:solidFill>
                  <a:schemeClr val="accent4"/>
                </a:solidFill>
              </a:rPr>
              <a:t>8:  Establish standardized protocols for documenting door and access-control hardware during post-incident investigations.</a:t>
            </a:r>
          </a:p>
        </p:txBody>
      </p:sp>
      <p:sp>
        <p:nvSpPr>
          <p:cNvPr id="5" name="Slide Number Placeholder 4">
            <a:extLst>
              <a:ext uri="{FF2B5EF4-FFF2-40B4-BE49-F238E27FC236}">
                <a16:creationId xmlns:a16="http://schemas.microsoft.com/office/drawing/2014/main" id="{695773BE-6EA7-08C0-7727-321F7782181B}"/>
              </a:ext>
            </a:extLst>
          </p:cNvPr>
          <p:cNvSpPr>
            <a:spLocks noGrp="1"/>
          </p:cNvSpPr>
          <p:nvPr>
            <p:ph type="sldNum" sz="quarter" idx="12"/>
          </p:nvPr>
        </p:nvSpPr>
        <p:spPr/>
        <p:txBody>
          <a:bodyPr/>
          <a:lstStyle/>
          <a:p>
            <a:fld id="{9FF96B15-8338-45D5-A943-561235072D66}" type="slidenum">
              <a:rPr lang="en-US" noProof="0" smtClean="0"/>
              <a:t>18</a:t>
            </a:fld>
            <a:endParaRPr lang="en-US" noProof="0" dirty="0"/>
          </a:p>
        </p:txBody>
      </p:sp>
    </p:spTree>
    <p:extLst>
      <p:ext uri="{BB962C8B-B14F-4D97-AF65-F5344CB8AC3E}">
        <p14:creationId xmlns:p14="http://schemas.microsoft.com/office/powerpoint/2010/main" val="243109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Title 1">
            <a:extLst>
              <a:ext uri="{FF2B5EF4-FFF2-40B4-BE49-F238E27FC236}">
                <a16:creationId xmlns:a16="http://schemas.microsoft.com/office/drawing/2014/main" id="{E4489291-DA8B-239C-CAE8-AC1C8956DEEE}"/>
              </a:ext>
            </a:extLst>
          </p:cNvPr>
          <p:cNvSpPr>
            <a:spLocks noGrp="1"/>
          </p:cNvSpPr>
          <p:nvPr>
            <p:ph type="title"/>
          </p:nvPr>
        </p:nvSpPr>
        <p:spPr>
          <a:xfrm>
            <a:off x="1154953" y="973668"/>
            <a:ext cx="8761413" cy="706964"/>
          </a:xfrm>
        </p:spPr>
        <p:txBody>
          <a:bodyPr/>
          <a:lstStyle/>
          <a:p>
            <a:r>
              <a:rPr lang="en-US" b="1" dirty="0"/>
              <a:t>ANONYMOUS REPORTING</a:t>
            </a:r>
          </a:p>
        </p:txBody>
      </p:sp>
      <p:pic>
        <p:nvPicPr>
          <p:cNvPr id="2050" name="Picture 2" descr="See Something - Send Something | Wood County Schools">
            <a:extLst>
              <a:ext uri="{FF2B5EF4-FFF2-40B4-BE49-F238E27FC236}">
                <a16:creationId xmlns:a16="http://schemas.microsoft.com/office/drawing/2014/main" id="{92626F26-BA80-7B55-FBEE-5AEE657198D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1247680" y="2603500"/>
            <a:ext cx="4639706" cy="3416301"/>
          </a:xfrm>
          <a:prstGeom prst="rect">
            <a:avLst/>
          </a:prstGeom>
          <a:solidFill>
            <a:srgbClr val="FFFFFF"/>
          </a:solidFill>
        </p:spPr>
      </p:pic>
      <p:sp>
        <p:nvSpPr>
          <p:cNvPr id="2057" name="Content Placeholder 3">
            <a:extLst>
              <a:ext uri="{FF2B5EF4-FFF2-40B4-BE49-F238E27FC236}">
                <a16:creationId xmlns:a16="http://schemas.microsoft.com/office/drawing/2014/main" id="{57225AB7-33A9-DF88-BD76-04B305D87AE6}"/>
              </a:ext>
            </a:extLst>
          </p:cNvPr>
          <p:cNvSpPr>
            <a:spLocks noGrp="1"/>
          </p:cNvSpPr>
          <p:nvPr>
            <p:ph sz="half" idx="2"/>
          </p:nvPr>
        </p:nvSpPr>
        <p:spPr>
          <a:xfrm>
            <a:off x="6208712" y="2603500"/>
            <a:ext cx="4825159" cy="3416300"/>
          </a:xfrm>
        </p:spPr>
        <p:txBody>
          <a:bodyPr>
            <a:normAutofit lnSpcReduction="10000"/>
          </a:bodyPr>
          <a:lstStyle/>
          <a:p>
            <a:r>
              <a:rPr lang="en-US" dirty="0">
                <a:solidFill>
                  <a:srgbClr val="002060"/>
                </a:solidFill>
              </a:rPr>
              <a:t>All tips are received at WVDPS Capitol Police Communications.</a:t>
            </a:r>
          </a:p>
          <a:p>
            <a:r>
              <a:rPr lang="en-US" dirty="0">
                <a:solidFill>
                  <a:srgbClr val="002060"/>
                </a:solidFill>
              </a:rPr>
              <a:t>All tips received an incident number, are investigated and archived.</a:t>
            </a:r>
          </a:p>
          <a:p>
            <a:r>
              <a:rPr lang="en-US" dirty="0">
                <a:solidFill>
                  <a:srgbClr val="002060"/>
                </a:solidFill>
              </a:rPr>
              <a:t>Threats can be imminent or non-imminent in nature.</a:t>
            </a:r>
          </a:p>
          <a:p>
            <a:r>
              <a:rPr lang="en-US" dirty="0">
                <a:solidFill>
                  <a:srgbClr val="002060"/>
                </a:solidFill>
              </a:rPr>
              <a:t>Imminent threats go to FBI, WVSP, WVDPS, county 911 where threat is located, SRO, Superintendent.</a:t>
            </a:r>
          </a:p>
          <a:p>
            <a:r>
              <a:rPr lang="en-US" dirty="0">
                <a:solidFill>
                  <a:srgbClr val="002060"/>
                </a:solidFill>
              </a:rPr>
              <a:t>Tips are anonymous but can be “unlocked” for additional information.</a:t>
            </a:r>
          </a:p>
        </p:txBody>
      </p:sp>
      <p:sp>
        <p:nvSpPr>
          <p:cNvPr id="5" name="Slide Number Placeholder 4">
            <a:extLst>
              <a:ext uri="{FF2B5EF4-FFF2-40B4-BE49-F238E27FC236}">
                <a16:creationId xmlns:a16="http://schemas.microsoft.com/office/drawing/2014/main" id="{0FBE79CB-217A-A256-7EFF-DB302F9E0912}"/>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19</a:t>
            </a:fld>
            <a:endParaRPr lang="en-US" noProof="0"/>
          </a:p>
        </p:txBody>
      </p:sp>
    </p:spTree>
    <p:extLst>
      <p:ext uri="{BB962C8B-B14F-4D97-AF65-F5344CB8AC3E}">
        <p14:creationId xmlns:p14="http://schemas.microsoft.com/office/powerpoint/2010/main" val="2867869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A6E80-C218-760D-CFFB-A2C1FA33ABB4}"/>
              </a:ext>
            </a:extLst>
          </p:cNvPr>
          <p:cNvSpPr>
            <a:spLocks noGrp="1"/>
          </p:cNvSpPr>
          <p:nvPr>
            <p:ph type="title"/>
          </p:nvPr>
        </p:nvSpPr>
        <p:spPr>
          <a:xfrm>
            <a:off x="1154953" y="692727"/>
            <a:ext cx="8761413" cy="987905"/>
          </a:xfrm>
        </p:spPr>
        <p:txBody>
          <a:bodyPr/>
          <a:lstStyle/>
          <a:p>
            <a:r>
              <a:rPr lang="en-US" b="1" dirty="0"/>
              <a:t>West Virginia Division of Protective Services School Safety Unit</a:t>
            </a:r>
          </a:p>
        </p:txBody>
      </p:sp>
      <p:sp>
        <p:nvSpPr>
          <p:cNvPr id="3" name="Content Placeholder 2">
            <a:extLst>
              <a:ext uri="{FF2B5EF4-FFF2-40B4-BE49-F238E27FC236}">
                <a16:creationId xmlns:a16="http://schemas.microsoft.com/office/drawing/2014/main" id="{3318380A-A4FB-52B3-143C-116DF56788C6}"/>
              </a:ext>
            </a:extLst>
          </p:cNvPr>
          <p:cNvSpPr>
            <a:spLocks noGrp="1"/>
          </p:cNvSpPr>
          <p:nvPr>
            <p:ph idx="1"/>
          </p:nvPr>
        </p:nvSpPr>
        <p:spPr>
          <a:xfrm>
            <a:off x="1154955" y="2603500"/>
            <a:ext cx="9790136" cy="3416300"/>
          </a:xfrm>
        </p:spPr>
        <p:txBody>
          <a:bodyPr>
            <a:normAutofit fontScale="85000" lnSpcReduction="10000"/>
          </a:bodyPr>
          <a:lstStyle/>
          <a:p>
            <a:pPr marL="0" indent="0">
              <a:buNone/>
            </a:pPr>
            <a:r>
              <a:rPr lang="en-US" cap="all" dirty="0">
                <a:solidFill>
                  <a:srgbClr val="FFFFFF"/>
                </a:solidFill>
              </a:rPr>
              <a:t>vice school safety unit does not</a:t>
            </a:r>
          </a:p>
          <a:p>
            <a:pPr marL="0" indent="0">
              <a:buNone/>
            </a:pPr>
            <a:r>
              <a:rPr lang="en-US" sz="2600" b="1" cap="all" dirty="0">
                <a:solidFill>
                  <a:srgbClr val="002060"/>
                </a:solidFill>
              </a:rPr>
              <a:t>West Virginia Division of protective services school safety unit does not endorse any specific company or organization and does not endorse or mandate the use of specific literature, safety plans, reports or strategies or their effectiveness for use in west Virginia schools.  The Information provided is strictly for informational and educational purposes.</a:t>
            </a:r>
            <a:endParaRPr lang="en-US" sz="2600" b="1" dirty="0">
              <a:solidFill>
                <a:srgbClr val="002060"/>
              </a:solidFill>
            </a:endParaRPr>
          </a:p>
          <a:p>
            <a:pPr marL="0" indent="0">
              <a:buNone/>
            </a:pPr>
            <a:r>
              <a:rPr lang="en-US" cap="all" dirty="0">
                <a:solidFill>
                  <a:srgbClr val="FFFFFF"/>
                </a:solidFill>
              </a:rPr>
              <a:t>y or organization and does not endorse or mandate the use of specific literature,   safety plans, reports or strategies or their effectiveness for use in west Virginia schools.  The Information provided is strictly for informational and  educational purposes only.</a:t>
            </a:r>
          </a:p>
          <a:p>
            <a:endParaRPr lang="en-US" dirty="0"/>
          </a:p>
        </p:txBody>
      </p:sp>
      <p:sp>
        <p:nvSpPr>
          <p:cNvPr id="4" name="Slide Number Placeholder 3">
            <a:extLst>
              <a:ext uri="{FF2B5EF4-FFF2-40B4-BE49-F238E27FC236}">
                <a16:creationId xmlns:a16="http://schemas.microsoft.com/office/drawing/2014/main" id="{8A5CF653-BFED-1E22-E890-60F7F18B22D8}"/>
              </a:ext>
            </a:extLst>
          </p:cNvPr>
          <p:cNvSpPr>
            <a:spLocks noGrp="1"/>
          </p:cNvSpPr>
          <p:nvPr>
            <p:ph type="sldNum" sz="quarter" idx="12"/>
          </p:nvPr>
        </p:nvSpPr>
        <p:spPr/>
        <p:txBody>
          <a:bodyPr/>
          <a:lstStyle/>
          <a:p>
            <a:fld id="{9FF96B15-8338-45D5-A943-561235072D66}" type="slidenum">
              <a:rPr lang="en-US" noProof="0" smtClean="0"/>
              <a:t>2</a:t>
            </a:fld>
            <a:endParaRPr lang="en-US" noProof="0" dirty="0"/>
          </a:p>
        </p:txBody>
      </p:sp>
    </p:spTree>
    <p:extLst>
      <p:ext uri="{BB962C8B-B14F-4D97-AF65-F5344CB8AC3E}">
        <p14:creationId xmlns:p14="http://schemas.microsoft.com/office/powerpoint/2010/main" val="564842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Title 1">
            <a:extLst>
              <a:ext uri="{FF2B5EF4-FFF2-40B4-BE49-F238E27FC236}">
                <a16:creationId xmlns:a16="http://schemas.microsoft.com/office/drawing/2014/main" id="{F250E1EE-8F02-6329-D0A7-C230A0BBAB0A}"/>
              </a:ext>
            </a:extLst>
          </p:cNvPr>
          <p:cNvSpPr>
            <a:spLocks noGrp="1"/>
          </p:cNvSpPr>
          <p:nvPr>
            <p:ph type="title"/>
          </p:nvPr>
        </p:nvSpPr>
        <p:spPr>
          <a:xfrm>
            <a:off x="1154953" y="973668"/>
            <a:ext cx="8761413" cy="706964"/>
          </a:xfrm>
        </p:spPr>
        <p:txBody>
          <a:bodyPr/>
          <a:lstStyle/>
          <a:p>
            <a:r>
              <a:rPr lang="en-US" b="1" dirty="0"/>
              <a:t>SEE Something, SEND Something</a:t>
            </a:r>
          </a:p>
        </p:txBody>
      </p:sp>
      <p:sp>
        <p:nvSpPr>
          <p:cNvPr id="3081" name="Content Placeholder 2">
            <a:extLst>
              <a:ext uri="{FF2B5EF4-FFF2-40B4-BE49-F238E27FC236}">
                <a16:creationId xmlns:a16="http://schemas.microsoft.com/office/drawing/2014/main" id="{68265BBC-6066-A191-AC3B-B9F320FAEA8A}"/>
              </a:ext>
            </a:extLst>
          </p:cNvPr>
          <p:cNvSpPr>
            <a:spLocks noGrp="1"/>
          </p:cNvSpPr>
          <p:nvPr>
            <p:ph sz="half" idx="1"/>
          </p:nvPr>
        </p:nvSpPr>
        <p:spPr>
          <a:xfrm>
            <a:off x="1154954" y="2603500"/>
            <a:ext cx="4825158" cy="3416301"/>
          </a:xfrm>
        </p:spPr>
        <p:txBody>
          <a:bodyPr>
            <a:normAutofit/>
          </a:bodyPr>
          <a:lstStyle/>
          <a:p>
            <a:r>
              <a:rPr lang="en-US" dirty="0">
                <a:solidFill>
                  <a:srgbClr val="002060"/>
                </a:solidFill>
              </a:rPr>
              <a:t>Non-Imminent threats such as bullying, vaping, safety issues go to WVDPS, Safety Directors, Superintendents.</a:t>
            </a:r>
          </a:p>
          <a:p>
            <a:r>
              <a:rPr lang="en-US" dirty="0">
                <a:solidFill>
                  <a:srgbClr val="002060"/>
                </a:solidFill>
              </a:rPr>
              <a:t>The App can be downloaded for </a:t>
            </a:r>
            <a:r>
              <a:rPr lang="en-US" b="1" dirty="0">
                <a:solidFill>
                  <a:srgbClr val="FF0000"/>
                </a:solidFill>
              </a:rPr>
              <a:t>FREE </a:t>
            </a:r>
            <a:r>
              <a:rPr lang="en-US" dirty="0">
                <a:solidFill>
                  <a:srgbClr val="002060"/>
                </a:solidFill>
              </a:rPr>
              <a:t>on ALL school devices.</a:t>
            </a:r>
          </a:p>
          <a:p>
            <a:r>
              <a:rPr lang="en-US" dirty="0">
                <a:solidFill>
                  <a:srgbClr val="002060"/>
                </a:solidFill>
              </a:rPr>
              <a:t>The App can be downloaded for </a:t>
            </a:r>
            <a:r>
              <a:rPr lang="en-US" b="1" dirty="0">
                <a:solidFill>
                  <a:srgbClr val="FF0000"/>
                </a:solidFill>
              </a:rPr>
              <a:t>FREE</a:t>
            </a:r>
            <a:r>
              <a:rPr lang="en-US" dirty="0">
                <a:solidFill>
                  <a:srgbClr val="002060"/>
                </a:solidFill>
              </a:rPr>
              <a:t> on all cell phones from any app store.</a:t>
            </a:r>
          </a:p>
          <a:p>
            <a:r>
              <a:rPr lang="en-US" dirty="0">
                <a:solidFill>
                  <a:srgbClr val="002060"/>
                </a:solidFill>
              </a:rPr>
              <a:t>SEE Something, SEND Something App is </a:t>
            </a:r>
            <a:r>
              <a:rPr lang="en-US" b="1" dirty="0">
                <a:solidFill>
                  <a:srgbClr val="FF0000"/>
                </a:solidFill>
              </a:rPr>
              <a:t>FREE</a:t>
            </a:r>
            <a:r>
              <a:rPr lang="en-US" dirty="0">
                <a:solidFill>
                  <a:srgbClr val="002060"/>
                </a:solidFill>
              </a:rPr>
              <a:t> for ALL county school systems.</a:t>
            </a:r>
          </a:p>
        </p:txBody>
      </p:sp>
      <p:sp>
        <p:nvSpPr>
          <p:cNvPr id="5" name="Slide Number Placeholder 4">
            <a:extLst>
              <a:ext uri="{FF2B5EF4-FFF2-40B4-BE49-F238E27FC236}">
                <a16:creationId xmlns:a16="http://schemas.microsoft.com/office/drawing/2014/main" id="{4D3D7A1D-BF40-C2C8-B0DD-A7C78386F2BE}"/>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20</a:t>
            </a:fld>
            <a:endParaRPr lang="en-US" noProof="0"/>
          </a:p>
        </p:txBody>
      </p:sp>
      <p:pic>
        <p:nvPicPr>
          <p:cNvPr id="3076" name="Picture 4" descr="WV Safe Schools | West Virginia Fusion Center">
            <a:extLst>
              <a:ext uri="{FF2B5EF4-FFF2-40B4-BE49-F238E27FC236}">
                <a16:creationId xmlns:a16="http://schemas.microsoft.com/office/drawing/2014/main" id="{9FF04369-9D01-2F44-0468-611F5943151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21236" y="2964873"/>
            <a:ext cx="3048000" cy="2549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3753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4051CF-86CA-C288-6D96-E95B352D6F7A}"/>
              </a:ext>
            </a:extLst>
          </p:cNvPr>
          <p:cNvSpPr>
            <a:spLocks noGrp="1"/>
          </p:cNvSpPr>
          <p:nvPr>
            <p:ph type="body" sz="quarter" idx="13"/>
          </p:nvPr>
        </p:nvSpPr>
        <p:spPr/>
        <p:txBody>
          <a:bodyPr>
            <a:normAutofit fontScale="92500" lnSpcReduction="10000"/>
          </a:bodyPr>
          <a:lstStyle/>
          <a:p>
            <a:r>
              <a:rPr lang="en-US" dirty="0"/>
              <a:t>Select “School Threat or Safety Issue”</a:t>
            </a:r>
          </a:p>
        </p:txBody>
      </p:sp>
      <p:sp>
        <p:nvSpPr>
          <p:cNvPr id="3" name="Text Placeholder 2">
            <a:extLst>
              <a:ext uri="{FF2B5EF4-FFF2-40B4-BE49-F238E27FC236}">
                <a16:creationId xmlns:a16="http://schemas.microsoft.com/office/drawing/2014/main" id="{8E837F2D-4A13-13C5-9F7E-14B09831E37A}"/>
              </a:ext>
            </a:extLst>
          </p:cNvPr>
          <p:cNvSpPr>
            <a:spLocks noGrp="1"/>
          </p:cNvSpPr>
          <p:nvPr>
            <p:ph type="body" sz="quarter" idx="14"/>
          </p:nvPr>
        </p:nvSpPr>
        <p:spPr/>
        <p:txBody>
          <a:bodyPr>
            <a:normAutofit/>
          </a:bodyPr>
          <a:lstStyle/>
          <a:p>
            <a:r>
              <a:rPr lang="en-US" dirty="0"/>
              <a:t>Type tip in “I Saw…” section</a:t>
            </a:r>
          </a:p>
        </p:txBody>
      </p:sp>
      <p:sp>
        <p:nvSpPr>
          <p:cNvPr id="4" name="Text Placeholder 3">
            <a:extLst>
              <a:ext uri="{FF2B5EF4-FFF2-40B4-BE49-F238E27FC236}">
                <a16:creationId xmlns:a16="http://schemas.microsoft.com/office/drawing/2014/main" id="{986E7100-D6FC-E330-4D62-3720C9E58173}"/>
              </a:ext>
            </a:extLst>
          </p:cNvPr>
          <p:cNvSpPr>
            <a:spLocks noGrp="1"/>
          </p:cNvSpPr>
          <p:nvPr>
            <p:ph type="body" sz="quarter" idx="15"/>
          </p:nvPr>
        </p:nvSpPr>
        <p:spPr/>
        <p:txBody>
          <a:bodyPr/>
          <a:lstStyle/>
          <a:p>
            <a:r>
              <a:rPr lang="en-US" dirty="0"/>
              <a:t>Add photo or video</a:t>
            </a:r>
          </a:p>
        </p:txBody>
      </p:sp>
      <p:sp>
        <p:nvSpPr>
          <p:cNvPr id="5" name="Text Placeholder 4">
            <a:extLst>
              <a:ext uri="{FF2B5EF4-FFF2-40B4-BE49-F238E27FC236}">
                <a16:creationId xmlns:a16="http://schemas.microsoft.com/office/drawing/2014/main" id="{2656649D-AEDF-40B2-A4E4-5F21A02BA760}"/>
              </a:ext>
            </a:extLst>
          </p:cNvPr>
          <p:cNvSpPr>
            <a:spLocks noGrp="1"/>
          </p:cNvSpPr>
          <p:nvPr>
            <p:ph type="body" sz="quarter" idx="16"/>
          </p:nvPr>
        </p:nvSpPr>
        <p:spPr/>
        <p:txBody>
          <a:bodyPr>
            <a:normAutofit fontScale="92500" lnSpcReduction="10000"/>
          </a:bodyPr>
          <a:lstStyle/>
          <a:p>
            <a:r>
              <a:rPr lang="en-US" dirty="0"/>
              <a:t>Send anonymous or with user information</a:t>
            </a:r>
          </a:p>
        </p:txBody>
      </p:sp>
      <p:sp>
        <p:nvSpPr>
          <p:cNvPr id="6" name="Text Placeholder 5">
            <a:extLst>
              <a:ext uri="{FF2B5EF4-FFF2-40B4-BE49-F238E27FC236}">
                <a16:creationId xmlns:a16="http://schemas.microsoft.com/office/drawing/2014/main" id="{5D501D84-A2AE-28E5-D983-65AFFA352218}"/>
              </a:ext>
            </a:extLst>
          </p:cNvPr>
          <p:cNvSpPr>
            <a:spLocks noGrp="1"/>
          </p:cNvSpPr>
          <p:nvPr>
            <p:ph type="body" sz="quarter" idx="17"/>
          </p:nvPr>
        </p:nvSpPr>
        <p:spPr/>
        <p:txBody>
          <a:bodyPr/>
          <a:lstStyle/>
          <a:p>
            <a:r>
              <a:rPr lang="en-US" dirty="0"/>
              <a:t>Select County and School</a:t>
            </a:r>
          </a:p>
        </p:txBody>
      </p:sp>
      <p:sp>
        <p:nvSpPr>
          <p:cNvPr id="7" name="Title 6">
            <a:extLst>
              <a:ext uri="{FF2B5EF4-FFF2-40B4-BE49-F238E27FC236}">
                <a16:creationId xmlns:a16="http://schemas.microsoft.com/office/drawing/2014/main" id="{A10480A1-0048-0B92-6D70-5950294BC6B6}"/>
              </a:ext>
            </a:extLst>
          </p:cNvPr>
          <p:cNvSpPr>
            <a:spLocks noGrp="1"/>
          </p:cNvSpPr>
          <p:nvPr>
            <p:ph type="title"/>
          </p:nvPr>
        </p:nvSpPr>
        <p:spPr>
          <a:xfrm>
            <a:off x="1690255" y="2287088"/>
            <a:ext cx="1593272" cy="2283824"/>
          </a:xfrm>
        </p:spPr>
        <p:txBody>
          <a:bodyPr/>
          <a:lstStyle/>
          <a:p>
            <a:endParaRPr lang="en-US" dirty="0"/>
          </a:p>
        </p:txBody>
      </p:sp>
      <p:sp>
        <p:nvSpPr>
          <p:cNvPr id="8" name="Slide Number Placeholder 7">
            <a:extLst>
              <a:ext uri="{FF2B5EF4-FFF2-40B4-BE49-F238E27FC236}">
                <a16:creationId xmlns:a16="http://schemas.microsoft.com/office/drawing/2014/main" id="{2840D43D-903A-F085-5B32-032C41981045}"/>
              </a:ext>
            </a:extLst>
          </p:cNvPr>
          <p:cNvSpPr>
            <a:spLocks noGrp="1"/>
          </p:cNvSpPr>
          <p:nvPr>
            <p:ph type="sldNum" sz="quarter" idx="12"/>
          </p:nvPr>
        </p:nvSpPr>
        <p:spPr/>
        <p:txBody>
          <a:bodyPr/>
          <a:lstStyle/>
          <a:p>
            <a:fld id="{9FF96B15-8338-45D5-A943-561235072D66}" type="slidenum">
              <a:rPr lang="en-US" noProof="0" smtClean="0"/>
              <a:t>21</a:t>
            </a:fld>
            <a:endParaRPr lang="en-US" noProof="0" dirty="0"/>
          </a:p>
        </p:txBody>
      </p:sp>
      <p:pic>
        <p:nvPicPr>
          <p:cNvPr id="16" name="Picture Placeholder 15" descr="Badge 1 with solid fill">
            <a:extLst>
              <a:ext uri="{FF2B5EF4-FFF2-40B4-BE49-F238E27FC236}">
                <a16:creationId xmlns:a16="http://schemas.microsoft.com/office/drawing/2014/main" id="{2B927793-BB5B-16FA-5149-D77C05E78B54}"/>
              </a:ext>
            </a:extLst>
          </p:cNvPr>
          <p:cNvPicPr>
            <a:picLocks noGrp="1" noChangeAspect="1"/>
          </p:cNvPicPr>
          <p:nvPr>
            <p:ph type="pic" sz="quarter" idx="18"/>
          </p:nvPr>
        </p:nvPicPr>
        <p:blipFill>
          <a:blip>
            <a:extLst>
              <a:ext uri="{96DAC541-7B7A-43D3-8B79-37D633B846F1}">
                <asvg:svgBlip xmlns:asvg="http://schemas.microsoft.com/office/drawing/2016/SVG/main" r:embed="rId2"/>
              </a:ext>
            </a:extLst>
          </a:blip>
          <a:srcRect/>
          <a:stretch>
            <a:fillRect/>
          </a:stretch>
        </p:blipFill>
        <p:spPr/>
      </p:pic>
      <p:pic>
        <p:nvPicPr>
          <p:cNvPr id="18" name="Picture Placeholder 17" descr="Badge with solid fill">
            <a:extLst>
              <a:ext uri="{FF2B5EF4-FFF2-40B4-BE49-F238E27FC236}">
                <a16:creationId xmlns:a16="http://schemas.microsoft.com/office/drawing/2014/main" id="{74A139BC-7673-1515-6957-5CDB3418D215}"/>
              </a:ext>
            </a:extLst>
          </p:cNvPr>
          <p:cNvPicPr>
            <a:picLocks noGrp="1" noChangeAspect="1"/>
          </p:cNvPicPr>
          <p:nvPr>
            <p:ph type="pic" sz="quarter" idx="19"/>
          </p:nvPr>
        </p:nvPicPr>
        <p:blipFill>
          <a:blip>
            <a:extLst>
              <a:ext uri="{96DAC541-7B7A-43D3-8B79-37D633B846F1}">
                <asvg:svgBlip xmlns:asvg="http://schemas.microsoft.com/office/drawing/2016/SVG/main" r:embed="rId3"/>
              </a:ext>
            </a:extLst>
          </a:blip>
          <a:srcRect/>
          <a:stretch>
            <a:fillRect/>
          </a:stretch>
        </p:blipFill>
        <p:spPr/>
      </p:pic>
      <p:pic>
        <p:nvPicPr>
          <p:cNvPr id="20" name="Picture Placeholder 19" descr="Badge 3 with solid fill">
            <a:extLst>
              <a:ext uri="{FF2B5EF4-FFF2-40B4-BE49-F238E27FC236}">
                <a16:creationId xmlns:a16="http://schemas.microsoft.com/office/drawing/2014/main" id="{9E511A44-42FE-DA25-AB2A-0B8BA9B67675}"/>
              </a:ext>
            </a:extLst>
          </p:cNvPr>
          <p:cNvPicPr>
            <a:picLocks noGrp="1" noChangeAspect="1"/>
          </p:cNvPicPr>
          <p:nvPr>
            <p:ph type="pic" sz="quarter" idx="20"/>
          </p:nvPr>
        </p:nvPicPr>
        <p:blipFill>
          <a:blip>
            <a:extLst>
              <a:ext uri="{96DAC541-7B7A-43D3-8B79-37D633B846F1}">
                <asvg:svgBlip xmlns:asvg="http://schemas.microsoft.com/office/drawing/2016/SVG/main" r:embed="rId4"/>
              </a:ext>
            </a:extLst>
          </a:blip>
          <a:srcRect/>
          <a:stretch>
            <a:fillRect/>
          </a:stretch>
        </p:blipFill>
        <p:spPr/>
      </p:pic>
      <p:pic>
        <p:nvPicPr>
          <p:cNvPr id="22" name="Picture Placeholder 21" descr="Badge 4 with solid fill">
            <a:extLst>
              <a:ext uri="{FF2B5EF4-FFF2-40B4-BE49-F238E27FC236}">
                <a16:creationId xmlns:a16="http://schemas.microsoft.com/office/drawing/2014/main" id="{7B7E5DD4-F673-50A8-6B89-E67845C42CA5}"/>
              </a:ext>
            </a:extLst>
          </p:cNvPr>
          <p:cNvPicPr>
            <a:picLocks noGrp="1" noChangeAspect="1"/>
          </p:cNvPicPr>
          <p:nvPr>
            <p:ph type="pic" sz="quarter" idx="21"/>
          </p:nvPr>
        </p:nvPicPr>
        <p:blipFill>
          <a:blip>
            <a:extLst>
              <a:ext uri="{96DAC541-7B7A-43D3-8B79-37D633B846F1}">
                <asvg:svgBlip xmlns:asvg="http://schemas.microsoft.com/office/drawing/2016/SVG/main" r:embed="rId5"/>
              </a:ext>
            </a:extLst>
          </a:blip>
          <a:srcRect/>
          <a:stretch>
            <a:fillRect/>
          </a:stretch>
        </p:blipFill>
        <p:spPr/>
      </p:pic>
      <p:pic>
        <p:nvPicPr>
          <p:cNvPr id="24" name="Picture Placeholder 23" descr="Badge 5 with solid fill">
            <a:extLst>
              <a:ext uri="{FF2B5EF4-FFF2-40B4-BE49-F238E27FC236}">
                <a16:creationId xmlns:a16="http://schemas.microsoft.com/office/drawing/2014/main" id="{8FBF7ED5-B3B0-5C6C-5349-B7875E5F329E}"/>
              </a:ext>
            </a:extLst>
          </p:cNvPr>
          <p:cNvPicPr>
            <a:picLocks noGrp="1" noChangeAspect="1"/>
          </p:cNvPicPr>
          <p:nvPr>
            <p:ph type="pic" sz="quarter" idx="23"/>
          </p:nvPr>
        </p:nvPicPr>
        <p:blipFill>
          <a:blip>
            <a:extLst>
              <a:ext uri="{96DAC541-7B7A-43D3-8B79-37D633B846F1}">
                <asvg:svgBlip xmlns:asvg="http://schemas.microsoft.com/office/drawing/2016/SVG/main" r:embed="rId6"/>
              </a:ext>
            </a:extLst>
          </a:blip>
          <a:srcRect/>
          <a:stretch>
            <a:fillRect/>
          </a:stretch>
        </p:blipFill>
        <p:spPr/>
      </p:pic>
      <p:pic>
        <p:nvPicPr>
          <p:cNvPr id="26" name="Content Placeholder 6" descr="A screenshot of a computer&#10;&#10;Description automatically generated">
            <a:extLst>
              <a:ext uri="{FF2B5EF4-FFF2-40B4-BE49-F238E27FC236}">
                <a16:creationId xmlns:a16="http://schemas.microsoft.com/office/drawing/2014/main" id="{A2468665-0FF5-656A-D376-13B25EEA9C4E}"/>
              </a:ext>
            </a:extLst>
          </p:cNvPr>
          <p:cNvPicPr>
            <a:picLocks noGrp="1" noChangeAspect="1"/>
          </p:cNvPicPr>
          <p:nvPr>
            <p:ph sz="half" idx="1"/>
          </p:nvPr>
        </p:nvPicPr>
        <p:blipFill>
          <a:blip r:embed="rId7">
            <a:extLst>
              <a:ext uri="{28A0092B-C50C-407E-A947-70E740481C1C}">
                <a14:useLocalDpi xmlns:a14="http://schemas.microsoft.com/office/drawing/2010/main" val="0"/>
              </a:ext>
            </a:extLst>
          </a:blip>
          <a:srcRect t="8546" r="1" b="13172"/>
          <a:stretch/>
        </p:blipFill>
        <p:spPr>
          <a:xfrm>
            <a:off x="1066799" y="1116344"/>
            <a:ext cx="3241965" cy="4601846"/>
          </a:xfrm>
          <a:prstGeom prst="rect">
            <a:avLst/>
          </a:prstGeom>
        </p:spPr>
      </p:pic>
    </p:spTree>
    <p:extLst>
      <p:ext uri="{BB962C8B-B14F-4D97-AF65-F5344CB8AC3E}">
        <p14:creationId xmlns:p14="http://schemas.microsoft.com/office/powerpoint/2010/main" val="336773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DFD574-57B5-F305-34AF-9148C3EE2DDD}"/>
              </a:ext>
            </a:extLst>
          </p:cNvPr>
          <p:cNvSpPr>
            <a:spLocks noGrp="1"/>
          </p:cNvSpPr>
          <p:nvPr>
            <p:ph type="body" sz="quarter" idx="13"/>
          </p:nvPr>
        </p:nvSpPr>
        <p:spPr/>
        <p:txBody>
          <a:bodyPr>
            <a:normAutofit fontScale="92500" lnSpcReduction="10000"/>
          </a:bodyPr>
          <a:lstStyle/>
          <a:p>
            <a:r>
              <a:rPr lang="en-US" dirty="0"/>
              <a:t>Doors locked during instructional hours</a:t>
            </a:r>
          </a:p>
        </p:txBody>
      </p:sp>
      <p:sp>
        <p:nvSpPr>
          <p:cNvPr id="3" name="Text Placeholder 2">
            <a:extLst>
              <a:ext uri="{FF2B5EF4-FFF2-40B4-BE49-F238E27FC236}">
                <a16:creationId xmlns:a16="http://schemas.microsoft.com/office/drawing/2014/main" id="{585B3451-662B-0CE5-6B90-DD1FCF39DDAE}"/>
              </a:ext>
            </a:extLst>
          </p:cNvPr>
          <p:cNvSpPr>
            <a:spLocks noGrp="1"/>
          </p:cNvSpPr>
          <p:nvPr>
            <p:ph type="body" sz="quarter" idx="14"/>
          </p:nvPr>
        </p:nvSpPr>
        <p:spPr/>
        <p:txBody>
          <a:bodyPr/>
          <a:lstStyle/>
          <a:p>
            <a:r>
              <a:rPr lang="en-US" dirty="0"/>
              <a:t>Window coverings</a:t>
            </a:r>
          </a:p>
        </p:txBody>
      </p:sp>
      <p:sp>
        <p:nvSpPr>
          <p:cNvPr id="4" name="Text Placeholder 3">
            <a:extLst>
              <a:ext uri="{FF2B5EF4-FFF2-40B4-BE49-F238E27FC236}">
                <a16:creationId xmlns:a16="http://schemas.microsoft.com/office/drawing/2014/main" id="{C5C08233-D545-D73A-D6CB-FCC94C8880B3}"/>
              </a:ext>
            </a:extLst>
          </p:cNvPr>
          <p:cNvSpPr>
            <a:spLocks noGrp="1"/>
          </p:cNvSpPr>
          <p:nvPr>
            <p:ph type="body" sz="quarter" idx="15"/>
          </p:nvPr>
        </p:nvSpPr>
        <p:spPr/>
        <p:txBody>
          <a:bodyPr/>
          <a:lstStyle/>
          <a:p>
            <a:r>
              <a:rPr lang="en-US" dirty="0"/>
              <a:t>Lights Off!!!</a:t>
            </a:r>
          </a:p>
        </p:txBody>
      </p:sp>
      <p:sp>
        <p:nvSpPr>
          <p:cNvPr id="5" name="Text Placeholder 4">
            <a:extLst>
              <a:ext uri="{FF2B5EF4-FFF2-40B4-BE49-F238E27FC236}">
                <a16:creationId xmlns:a16="http://schemas.microsoft.com/office/drawing/2014/main" id="{06211E15-94AA-F6A9-81A8-252D5B558F20}"/>
              </a:ext>
            </a:extLst>
          </p:cNvPr>
          <p:cNvSpPr>
            <a:spLocks noGrp="1"/>
          </p:cNvSpPr>
          <p:nvPr>
            <p:ph type="body" sz="quarter" idx="16"/>
          </p:nvPr>
        </p:nvSpPr>
        <p:spPr/>
        <p:txBody>
          <a:bodyPr/>
          <a:lstStyle/>
          <a:p>
            <a:r>
              <a:rPr lang="en-US" dirty="0"/>
              <a:t>Find “Hard Corners”</a:t>
            </a:r>
          </a:p>
        </p:txBody>
      </p:sp>
      <p:sp>
        <p:nvSpPr>
          <p:cNvPr id="6" name="Text Placeholder 5">
            <a:extLst>
              <a:ext uri="{FF2B5EF4-FFF2-40B4-BE49-F238E27FC236}">
                <a16:creationId xmlns:a16="http://schemas.microsoft.com/office/drawing/2014/main" id="{73B012A9-930F-CE6D-4234-2003F624ABB8}"/>
              </a:ext>
            </a:extLst>
          </p:cNvPr>
          <p:cNvSpPr>
            <a:spLocks noGrp="1"/>
          </p:cNvSpPr>
          <p:nvPr>
            <p:ph type="body" sz="quarter" idx="17"/>
          </p:nvPr>
        </p:nvSpPr>
        <p:spPr/>
        <p:txBody>
          <a:bodyPr>
            <a:normAutofit fontScale="92500" lnSpcReduction="10000"/>
          </a:bodyPr>
          <a:lstStyle/>
          <a:p>
            <a:r>
              <a:rPr lang="en-US" dirty="0"/>
              <a:t>Teaching station away from door creates reaction time</a:t>
            </a:r>
          </a:p>
        </p:txBody>
      </p:sp>
      <p:sp>
        <p:nvSpPr>
          <p:cNvPr id="7" name="Title 6">
            <a:extLst>
              <a:ext uri="{FF2B5EF4-FFF2-40B4-BE49-F238E27FC236}">
                <a16:creationId xmlns:a16="http://schemas.microsoft.com/office/drawing/2014/main" id="{987B14FE-D117-856C-09AF-EEC0AA80B864}"/>
              </a:ext>
            </a:extLst>
          </p:cNvPr>
          <p:cNvSpPr>
            <a:spLocks noGrp="1"/>
          </p:cNvSpPr>
          <p:nvPr>
            <p:ph type="title"/>
          </p:nvPr>
        </p:nvSpPr>
        <p:spPr/>
        <p:txBody>
          <a:bodyPr/>
          <a:lstStyle/>
          <a:p>
            <a:r>
              <a:rPr lang="en-US" sz="4000" b="1" dirty="0"/>
              <a:t>Locks, Lights and Out of Sight</a:t>
            </a:r>
          </a:p>
        </p:txBody>
      </p:sp>
      <p:sp>
        <p:nvSpPr>
          <p:cNvPr id="8" name="Slide Number Placeholder 7">
            <a:extLst>
              <a:ext uri="{FF2B5EF4-FFF2-40B4-BE49-F238E27FC236}">
                <a16:creationId xmlns:a16="http://schemas.microsoft.com/office/drawing/2014/main" id="{7B167AE7-88B7-0197-1665-B07349D0F501}"/>
              </a:ext>
            </a:extLst>
          </p:cNvPr>
          <p:cNvSpPr>
            <a:spLocks noGrp="1"/>
          </p:cNvSpPr>
          <p:nvPr>
            <p:ph type="sldNum" sz="quarter" idx="12"/>
          </p:nvPr>
        </p:nvSpPr>
        <p:spPr/>
        <p:txBody>
          <a:bodyPr/>
          <a:lstStyle/>
          <a:p>
            <a:fld id="{9FF96B15-8338-45D5-A943-561235072D66}" type="slidenum">
              <a:rPr lang="en-US" noProof="0" smtClean="0"/>
              <a:t>22</a:t>
            </a:fld>
            <a:endParaRPr lang="en-US" noProof="0" dirty="0"/>
          </a:p>
        </p:txBody>
      </p:sp>
      <p:pic>
        <p:nvPicPr>
          <p:cNvPr id="1026" name="Picture 2" descr="Classroom Door Locks - Campus Safety">
            <a:extLst>
              <a:ext uri="{FF2B5EF4-FFF2-40B4-BE49-F238E27FC236}">
                <a16:creationId xmlns:a16="http://schemas.microsoft.com/office/drawing/2014/main" id="{443E9107-6597-A8F7-45FE-05072A1F9FFF}"/>
              </a:ext>
            </a:extLst>
          </p:cNvPr>
          <p:cNvPicPr>
            <a:picLocks noGrp="1" noChangeAspect="1" noChangeArrowheads="1"/>
          </p:cNvPicPr>
          <p:nvPr>
            <p:ph type="pic" sz="quarter" idx="18"/>
          </p:nvPr>
        </p:nvPicPr>
        <p:blipFill>
          <a:blip r:embed="rId2">
            <a:extLst>
              <a:ext uri="{28A0092B-C50C-407E-A947-70E740481C1C}">
                <a14:useLocalDpi xmlns:a14="http://schemas.microsoft.com/office/drawing/2010/main" val="0"/>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4" name="Content Placeholder 5">
            <a:extLst>
              <a:ext uri="{FF2B5EF4-FFF2-40B4-BE49-F238E27FC236}">
                <a16:creationId xmlns:a16="http://schemas.microsoft.com/office/drawing/2014/main" id="{ED1518E0-88C9-B1D6-86E3-039AC2229F9E}"/>
              </a:ext>
            </a:extLst>
          </p:cNvPr>
          <p:cNvPicPr>
            <a:picLocks noGrp="1" noChangeAspect="1"/>
          </p:cNvPicPr>
          <p:nvPr>
            <p:ph type="pic" sz="quarter" idx="19"/>
          </p:nvPr>
        </p:nvPicPr>
        <p:blipFill>
          <a:blip r:embed="rId3"/>
          <a:srcRect t="14568" b="14568"/>
          <a:stretch>
            <a:fillRect/>
          </a:stretch>
        </p:blipFill>
        <p:spPr>
          <a:xfrm>
            <a:off x="5870575" y="2652713"/>
            <a:ext cx="536575" cy="536575"/>
          </a:xfrm>
        </p:spPr>
      </p:pic>
      <p:pic>
        <p:nvPicPr>
          <p:cNvPr id="1028" name="Picture 4">
            <a:extLst>
              <a:ext uri="{FF2B5EF4-FFF2-40B4-BE49-F238E27FC236}">
                <a16:creationId xmlns:a16="http://schemas.microsoft.com/office/drawing/2014/main" id="{C77DDA20-B527-1A61-E8D9-FEAFF067A375}"/>
              </a:ext>
            </a:extLst>
          </p:cNvPr>
          <p:cNvPicPr>
            <a:picLocks noGrp="1" noChangeAspect="1" noChangeArrowheads="1"/>
          </p:cNvPicPr>
          <p:nvPr>
            <p:ph type="pic" sz="quarter" idx="21"/>
          </p:nvPr>
        </p:nvPicPr>
        <p:blipFill>
          <a:blip r:embed="rId4">
            <a:extLst>
              <a:ext uri="{28A0092B-C50C-407E-A947-70E740481C1C}">
                <a14:useLocalDpi xmlns:a14="http://schemas.microsoft.com/office/drawing/2010/main" val="0"/>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chool shooting lockdown drills: Are they effective?">
            <a:extLst>
              <a:ext uri="{FF2B5EF4-FFF2-40B4-BE49-F238E27FC236}">
                <a16:creationId xmlns:a16="http://schemas.microsoft.com/office/drawing/2014/main" id="{FB49C66F-8D4C-8E5C-0397-DE3EA8F01279}"/>
              </a:ext>
            </a:extLst>
          </p:cNvPr>
          <p:cNvPicPr>
            <a:picLocks noGrp="1" noChangeAspect="1" noChangeArrowheads="1"/>
          </p:cNvPicPr>
          <p:nvPr>
            <p:ph type="pic" sz="quarter" idx="20"/>
          </p:nvPr>
        </p:nvPicPr>
        <p:blipFill>
          <a:blip r:embed="rId5">
            <a:extLst>
              <a:ext uri="{28A0092B-C50C-407E-A947-70E740481C1C}">
                <a14:useLocalDpi xmlns:a14="http://schemas.microsoft.com/office/drawing/2010/main" val="0"/>
              </a:ext>
            </a:extLst>
          </a:blip>
          <a:srcRect l="29251" r="2925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Teacher desk Images - Free Download on Magnific (formerly Freepik)">
            <a:extLst>
              <a:ext uri="{FF2B5EF4-FFF2-40B4-BE49-F238E27FC236}">
                <a16:creationId xmlns:a16="http://schemas.microsoft.com/office/drawing/2014/main" id="{2377EBC2-DE6F-32BA-6AB4-D5821D58373B}"/>
              </a:ext>
            </a:extLst>
          </p:cNvPr>
          <p:cNvPicPr>
            <a:picLocks noGrp="1" noChangeAspect="1" noChangeArrowheads="1"/>
          </p:cNvPicPr>
          <p:nvPr>
            <p:ph type="pic" sz="quarter" idx="23"/>
          </p:nvPr>
        </p:nvPicPr>
        <p:blipFill>
          <a:blip r:embed="rId6">
            <a:extLst>
              <a:ext uri="{28A0092B-C50C-407E-A947-70E740481C1C}">
                <a14:useLocalDpi xmlns:a14="http://schemas.microsoft.com/office/drawing/2010/main" val="0"/>
              </a:ext>
            </a:extLst>
          </a:blip>
          <a:srcRect l="16689" r="1668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795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CDFE-B5DE-3631-02B5-9FA4E1995ABA}"/>
              </a:ext>
            </a:extLst>
          </p:cNvPr>
          <p:cNvSpPr>
            <a:spLocks noGrp="1"/>
          </p:cNvSpPr>
          <p:nvPr>
            <p:ph type="title"/>
          </p:nvPr>
        </p:nvSpPr>
        <p:spPr/>
        <p:txBody>
          <a:bodyPr/>
          <a:lstStyle/>
          <a:p>
            <a:r>
              <a:rPr lang="en-US" b="1" dirty="0"/>
              <a:t>EVACUATION TIPS</a:t>
            </a:r>
          </a:p>
        </p:txBody>
      </p:sp>
      <p:sp>
        <p:nvSpPr>
          <p:cNvPr id="3" name="Text Placeholder 2">
            <a:extLst>
              <a:ext uri="{FF2B5EF4-FFF2-40B4-BE49-F238E27FC236}">
                <a16:creationId xmlns:a16="http://schemas.microsoft.com/office/drawing/2014/main" id="{5744EAB3-5CE8-3C0A-0076-3F7371E6750A}"/>
              </a:ext>
            </a:extLst>
          </p:cNvPr>
          <p:cNvSpPr>
            <a:spLocks noGrp="1"/>
          </p:cNvSpPr>
          <p:nvPr>
            <p:ph type="body" idx="1"/>
          </p:nvPr>
        </p:nvSpPr>
        <p:spPr/>
        <p:txBody>
          <a:bodyPr/>
          <a:lstStyle/>
          <a:p>
            <a:r>
              <a:rPr lang="en-US"/>
              <a:t>Go Bags:  teacher meds, first aid kit, phone with charger</a:t>
            </a:r>
            <a:endParaRPr lang="en-US" dirty="0"/>
          </a:p>
        </p:txBody>
      </p:sp>
      <p:sp>
        <p:nvSpPr>
          <p:cNvPr id="5" name="Text Placeholder 4">
            <a:extLst>
              <a:ext uri="{FF2B5EF4-FFF2-40B4-BE49-F238E27FC236}">
                <a16:creationId xmlns:a16="http://schemas.microsoft.com/office/drawing/2014/main" id="{8E770CAC-998C-B596-57D3-04D2FF2F1BA4}"/>
              </a:ext>
            </a:extLst>
          </p:cNvPr>
          <p:cNvSpPr>
            <a:spLocks noGrp="1"/>
          </p:cNvSpPr>
          <p:nvPr>
            <p:ph type="body" sz="quarter" idx="3"/>
          </p:nvPr>
        </p:nvSpPr>
        <p:spPr/>
        <p:txBody>
          <a:bodyPr/>
          <a:lstStyle/>
          <a:p>
            <a:r>
              <a:rPr lang="en-US"/>
              <a:t>ID badges, student rosters with photographs</a:t>
            </a:r>
            <a:endParaRPr lang="en-US" dirty="0"/>
          </a:p>
        </p:txBody>
      </p:sp>
      <p:sp>
        <p:nvSpPr>
          <p:cNvPr id="7" name="Slide Number Placeholder 6">
            <a:extLst>
              <a:ext uri="{FF2B5EF4-FFF2-40B4-BE49-F238E27FC236}">
                <a16:creationId xmlns:a16="http://schemas.microsoft.com/office/drawing/2014/main" id="{6C6F0266-67E8-A820-9FA6-E64C6A6641E8}"/>
              </a:ext>
            </a:extLst>
          </p:cNvPr>
          <p:cNvSpPr>
            <a:spLocks noGrp="1"/>
          </p:cNvSpPr>
          <p:nvPr>
            <p:ph type="sldNum" sz="quarter" idx="12"/>
          </p:nvPr>
        </p:nvSpPr>
        <p:spPr/>
        <p:txBody>
          <a:bodyPr/>
          <a:lstStyle/>
          <a:p>
            <a:fld id="{9FF96B15-8338-45D5-A943-561235072D66}" type="slidenum">
              <a:rPr lang="en-US" noProof="0" smtClean="0"/>
              <a:t>23</a:t>
            </a:fld>
            <a:endParaRPr lang="en-US" noProof="0" dirty="0"/>
          </a:p>
        </p:txBody>
      </p:sp>
      <p:pic>
        <p:nvPicPr>
          <p:cNvPr id="8" name="Picture 2">
            <a:extLst>
              <a:ext uri="{FF2B5EF4-FFF2-40B4-BE49-F238E27FC236}">
                <a16:creationId xmlns:a16="http://schemas.microsoft.com/office/drawing/2014/main" id="{563AAACB-A2A9-6961-411B-6CF67B434A3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147888" y="3179763"/>
            <a:ext cx="2840037" cy="28400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Graphical user interface, website&#10;&#10;AI-generated content may be incorrect.">
            <a:extLst>
              <a:ext uri="{FF2B5EF4-FFF2-40B4-BE49-F238E27FC236}">
                <a16:creationId xmlns:a16="http://schemas.microsoft.com/office/drawing/2014/main" id="{8197F7AF-EFC9-11F6-4FFA-FAEBCA7C0E95}"/>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tretch>
            <a:fillRect/>
          </a:stretch>
        </p:blipFill>
        <p:spPr bwMode="auto">
          <a:xfrm>
            <a:off x="6627682" y="3179763"/>
            <a:ext cx="3986473" cy="2840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0301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23806-55A5-8E3B-C23E-5C6DC7B4E71E}"/>
              </a:ext>
            </a:extLst>
          </p:cNvPr>
          <p:cNvSpPr>
            <a:spLocks noGrp="1"/>
          </p:cNvSpPr>
          <p:nvPr>
            <p:ph type="title"/>
          </p:nvPr>
        </p:nvSpPr>
        <p:spPr/>
        <p:txBody>
          <a:bodyPr/>
          <a:lstStyle/>
          <a:p>
            <a:r>
              <a:rPr lang="en-US" b="1" dirty="0"/>
              <a:t>COVER AND CONCEALMENT</a:t>
            </a:r>
          </a:p>
        </p:txBody>
      </p:sp>
      <p:sp>
        <p:nvSpPr>
          <p:cNvPr id="4" name="Slide Number Placeholder 3">
            <a:extLst>
              <a:ext uri="{FF2B5EF4-FFF2-40B4-BE49-F238E27FC236}">
                <a16:creationId xmlns:a16="http://schemas.microsoft.com/office/drawing/2014/main" id="{D4EB4D63-D289-2A68-8EE8-6B63FC3A4DCA}"/>
              </a:ext>
            </a:extLst>
          </p:cNvPr>
          <p:cNvSpPr>
            <a:spLocks noGrp="1"/>
          </p:cNvSpPr>
          <p:nvPr>
            <p:ph type="sldNum" sz="quarter" idx="12"/>
          </p:nvPr>
        </p:nvSpPr>
        <p:spPr/>
        <p:txBody>
          <a:bodyPr/>
          <a:lstStyle/>
          <a:p>
            <a:fld id="{9FF96B15-8338-45D5-A943-561235072D66}" type="slidenum">
              <a:rPr lang="en-US" noProof="0" smtClean="0"/>
              <a:t>24</a:t>
            </a:fld>
            <a:endParaRPr lang="en-US" noProof="0" dirty="0"/>
          </a:p>
        </p:txBody>
      </p:sp>
      <p:pic>
        <p:nvPicPr>
          <p:cNvPr id="5" name="Picture 2" descr="COVER: Hidden from view behind an object that can stop a bullet (for example: brick or concrete wall). CONCEALMENT: hidden from view behind an object that will not stop a bullet (for example curtains, bushes, closet door, etc.)">
            <a:extLst>
              <a:ext uri="{FF2B5EF4-FFF2-40B4-BE49-F238E27FC236}">
                <a16:creationId xmlns:a16="http://schemas.microsoft.com/office/drawing/2014/main" id="{7878BAE3-922F-35C1-26F2-DFC2D571C1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2441" y="2603500"/>
            <a:ext cx="7750890" cy="341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8209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F5A066-6090-AB44-D9AE-240263551EDD}"/>
              </a:ext>
            </a:extLst>
          </p:cNvPr>
          <p:cNvSpPr>
            <a:spLocks noGrp="1"/>
          </p:cNvSpPr>
          <p:nvPr>
            <p:ph type="body" sz="quarter" idx="13"/>
          </p:nvPr>
        </p:nvSpPr>
        <p:spPr/>
        <p:txBody>
          <a:bodyPr/>
          <a:lstStyle/>
          <a:p>
            <a:r>
              <a:rPr lang="en-US" b="1" dirty="0">
                <a:solidFill>
                  <a:srgbClr val="002060"/>
                </a:solidFill>
              </a:rPr>
              <a:t>Run Hide Fight</a:t>
            </a:r>
          </a:p>
        </p:txBody>
      </p:sp>
      <p:sp>
        <p:nvSpPr>
          <p:cNvPr id="3" name="Text Placeholder 2">
            <a:extLst>
              <a:ext uri="{FF2B5EF4-FFF2-40B4-BE49-F238E27FC236}">
                <a16:creationId xmlns:a16="http://schemas.microsoft.com/office/drawing/2014/main" id="{83172FC2-8ACB-1B4B-7D98-2614E3F4FB61}"/>
              </a:ext>
            </a:extLst>
          </p:cNvPr>
          <p:cNvSpPr>
            <a:spLocks noGrp="1"/>
          </p:cNvSpPr>
          <p:nvPr>
            <p:ph type="body" sz="quarter" idx="14"/>
          </p:nvPr>
        </p:nvSpPr>
        <p:spPr/>
        <p:txBody>
          <a:bodyPr/>
          <a:lstStyle/>
          <a:p>
            <a:r>
              <a:rPr lang="en-US" b="1" dirty="0">
                <a:solidFill>
                  <a:srgbClr val="002060"/>
                </a:solidFill>
              </a:rPr>
              <a:t>Incident Command System</a:t>
            </a:r>
          </a:p>
        </p:txBody>
      </p:sp>
      <p:sp>
        <p:nvSpPr>
          <p:cNvPr id="4" name="Text Placeholder 3">
            <a:extLst>
              <a:ext uri="{FF2B5EF4-FFF2-40B4-BE49-F238E27FC236}">
                <a16:creationId xmlns:a16="http://schemas.microsoft.com/office/drawing/2014/main" id="{7731C20E-1A89-8340-35C5-8B30A746A7D9}"/>
              </a:ext>
            </a:extLst>
          </p:cNvPr>
          <p:cNvSpPr>
            <a:spLocks noGrp="1"/>
          </p:cNvSpPr>
          <p:nvPr>
            <p:ph type="body" sz="quarter" idx="15"/>
          </p:nvPr>
        </p:nvSpPr>
        <p:spPr/>
        <p:txBody>
          <a:bodyPr>
            <a:normAutofit fontScale="92500"/>
          </a:bodyPr>
          <a:lstStyle/>
          <a:p>
            <a:r>
              <a:rPr lang="en-US" b="1" dirty="0">
                <a:solidFill>
                  <a:srgbClr val="002060"/>
                </a:solidFill>
              </a:rPr>
              <a:t>“I Love U Guys” Reunification</a:t>
            </a:r>
          </a:p>
        </p:txBody>
      </p:sp>
      <p:sp>
        <p:nvSpPr>
          <p:cNvPr id="5" name="Text Placeholder 4">
            <a:extLst>
              <a:ext uri="{FF2B5EF4-FFF2-40B4-BE49-F238E27FC236}">
                <a16:creationId xmlns:a16="http://schemas.microsoft.com/office/drawing/2014/main" id="{7FFCF6A9-9BE7-35A8-146F-1E6209910572}"/>
              </a:ext>
            </a:extLst>
          </p:cNvPr>
          <p:cNvSpPr>
            <a:spLocks noGrp="1"/>
          </p:cNvSpPr>
          <p:nvPr>
            <p:ph type="body" sz="quarter" idx="16"/>
          </p:nvPr>
        </p:nvSpPr>
        <p:spPr/>
        <p:txBody>
          <a:bodyPr/>
          <a:lstStyle/>
          <a:p>
            <a:r>
              <a:rPr lang="en-US" b="1" dirty="0">
                <a:solidFill>
                  <a:srgbClr val="002060"/>
                </a:solidFill>
              </a:rPr>
              <a:t>Stop the Bleed</a:t>
            </a:r>
          </a:p>
        </p:txBody>
      </p:sp>
      <p:sp>
        <p:nvSpPr>
          <p:cNvPr id="6" name="Text Placeholder 5">
            <a:extLst>
              <a:ext uri="{FF2B5EF4-FFF2-40B4-BE49-F238E27FC236}">
                <a16:creationId xmlns:a16="http://schemas.microsoft.com/office/drawing/2014/main" id="{55BE2E1A-3D12-1C70-8235-391515B00B6D}"/>
              </a:ext>
            </a:extLst>
          </p:cNvPr>
          <p:cNvSpPr>
            <a:spLocks noGrp="1"/>
          </p:cNvSpPr>
          <p:nvPr>
            <p:ph type="body" sz="quarter" idx="17"/>
          </p:nvPr>
        </p:nvSpPr>
        <p:spPr/>
        <p:txBody>
          <a:bodyPr/>
          <a:lstStyle/>
          <a:p>
            <a:r>
              <a:rPr lang="en-US" b="1" dirty="0">
                <a:solidFill>
                  <a:srgbClr val="002060"/>
                </a:solidFill>
              </a:rPr>
              <a:t>First Aid</a:t>
            </a:r>
          </a:p>
        </p:txBody>
      </p:sp>
      <p:sp>
        <p:nvSpPr>
          <p:cNvPr id="7" name="Title 6">
            <a:extLst>
              <a:ext uri="{FF2B5EF4-FFF2-40B4-BE49-F238E27FC236}">
                <a16:creationId xmlns:a16="http://schemas.microsoft.com/office/drawing/2014/main" id="{71E6E0C7-93EB-2E1C-BC93-06D0642F1FE7}"/>
              </a:ext>
            </a:extLst>
          </p:cNvPr>
          <p:cNvSpPr>
            <a:spLocks noGrp="1"/>
          </p:cNvSpPr>
          <p:nvPr>
            <p:ph type="title"/>
          </p:nvPr>
        </p:nvSpPr>
        <p:spPr/>
        <p:txBody>
          <a:bodyPr/>
          <a:lstStyle/>
          <a:p>
            <a:r>
              <a:rPr lang="en-US" dirty="0"/>
              <a:t>PROVIDE SCHOOL PERSONNEL WITH THE TRAINING FOR THEM TO SUCEED DURING ACTIVE THREAT DRILLS AND INCIDENTS</a:t>
            </a:r>
          </a:p>
        </p:txBody>
      </p:sp>
      <p:sp>
        <p:nvSpPr>
          <p:cNvPr id="8" name="Slide Number Placeholder 7">
            <a:extLst>
              <a:ext uri="{FF2B5EF4-FFF2-40B4-BE49-F238E27FC236}">
                <a16:creationId xmlns:a16="http://schemas.microsoft.com/office/drawing/2014/main" id="{448A8632-0291-BCCD-70DF-477B0A455E15}"/>
              </a:ext>
            </a:extLst>
          </p:cNvPr>
          <p:cNvSpPr>
            <a:spLocks noGrp="1"/>
          </p:cNvSpPr>
          <p:nvPr>
            <p:ph type="sldNum" sz="quarter" idx="12"/>
          </p:nvPr>
        </p:nvSpPr>
        <p:spPr/>
        <p:txBody>
          <a:bodyPr/>
          <a:lstStyle/>
          <a:p>
            <a:fld id="{9FF96B15-8338-45D5-A943-561235072D66}" type="slidenum">
              <a:rPr lang="en-US" noProof="0" smtClean="0"/>
              <a:t>25</a:t>
            </a:fld>
            <a:endParaRPr lang="en-US" noProof="0" dirty="0"/>
          </a:p>
        </p:txBody>
      </p:sp>
      <p:pic>
        <p:nvPicPr>
          <p:cNvPr id="15" name="Picture Placeholder 14" descr="Logo, company name&#10;&#10;AI-generated content may be incorrect.">
            <a:extLst>
              <a:ext uri="{FF2B5EF4-FFF2-40B4-BE49-F238E27FC236}">
                <a16:creationId xmlns:a16="http://schemas.microsoft.com/office/drawing/2014/main" id="{D44B636A-04FA-24ED-D48B-A139FA71356E}"/>
              </a:ext>
            </a:extLst>
          </p:cNvPr>
          <p:cNvPicPr>
            <a:picLocks noGrp="1" noChangeAspect="1"/>
          </p:cNvPicPr>
          <p:nvPr>
            <p:ph type="pic" sz="quarter" idx="18"/>
          </p:nvPr>
        </p:nvPicPr>
        <p:blipFill>
          <a:blip r:embed="rId2"/>
          <a:srcRect l="20703" r="20703"/>
          <a:stretch>
            <a:fillRect/>
          </a:stretch>
        </p:blipFill>
        <p:spPr/>
      </p:pic>
      <p:pic>
        <p:nvPicPr>
          <p:cNvPr id="17" name="Picture Placeholder 16">
            <a:extLst>
              <a:ext uri="{FF2B5EF4-FFF2-40B4-BE49-F238E27FC236}">
                <a16:creationId xmlns:a16="http://schemas.microsoft.com/office/drawing/2014/main" id="{55DB5467-D256-628F-AE0B-F0863F93F912}"/>
              </a:ext>
            </a:extLst>
          </p:cNvPr>
          <p:cNvPicPr>
            <a:picLocks noGrp="1" noChangeAspect="1"/>
          </p:cNvPicPr>
          <p:nvPr>
            <p:ph type="pic" sz="quarter" idx="19"/>
          </p:nvPr>
        </p:nvPicPr>
        <p:blipFill>
          <a:blip r:embed="rId3"/>
          <a:srcRect l="19338" r="19338"/>
          <a:stretch>
            <a:fillRect/>
          </a:stretch>
        </p:blipFill>
        <p:spPr/>
      </p:pic>
      <p:pic>
        <p:nvPicPr>
          <p:cNvPr id="19" name="Picture Placeholder 18" descr="Logo&#10;&#10;AI-generated content may be incorrect.">
            <a:extLst>
              <a:ext uri="{FF2B5EF4-FFF2-40B4-BE49-F238E27FC236}">
                <a16:creationId xmlns:a16="http://schemas.microsoft.com/office/drawing/2014/main" id="{918998DB-7A00-7A7E-C3F6-D8764F118179}"/>
              </a:ext>
            </a:extLst>
          </p:cNvPr>
          <p:cNvPicPr>
            <a:picLocks noGrp="1" noChangeAspect="1"/>
          </p:cNvPicPr>
          <p:nvPr>
            <p:ph type="pic" sz="quarter" idx="20"/>
          </p:nvPr>
        </p:nvPicPr>
        <p:blipFill>
          <a:blip r:embed="rId4"/>
          <a:srcRect l="23871" r="23871"/>
          <a:stretch>
            <a:fillRect/>
          </a:stretch>
        </p:blipFill>
        <p:spPr/>
      </p:pic>
      <p:pic>
        <p:nvPicPr>
          <p:cNvPr id="21" name="Picture Placeholder 20" descr="A red and white sign&#10;&#10;AI-generated content may be incorrect.">
            <a:extLst>
              <a:ext uri="{FF2B5EF4-FFF2-40B4-BE49-F238E27FC236}">
                <a16:creationId xmlns:a16="http://schemas.microsoft.com/office/drawing/2014/main" id="{B0DDA962-A4AB-077A-3921-9E4C21D28464}"/>
              </a:ext>
            </a:extLst>
          </p:cNvPr>
          <p:cNvPicPr>
            <a:picLocks noGrp="1" noChangeAspect="1"/>
          </p:cNvPicPr>
          <p:nvPr>
            <p:ph type="pic" sz="quarter" idx="21"/>
          </p:nvPr>
        </p:nvPicPr>
        <p:blipFill>
          <a:blip r:embed="rId5"/>
          <a:srcRect l="16727" r="16727"/>
          <a:stretch>
            <a:fillRect/>
          </a:stretch>
        </p:blipFill>
        <p:spPr/>
      </p:pic>
      <p:pic>
        <p:nvPicPr>
          <p:cNvPr id="23" name="Picture Placeholder 22" descr="Logo&#10;&#10;AI-generated content may be incorrect.">
            <a:extLst>
              <a:ext uri="{FF2B5EF4-FFF2-40B4-BE49-F238E27FC236}">
                <a16:creationId xmlns:a16="http://schemas.microsoft.com/office/drawing/2014/main" id="{95BA1EA3-7E79-EC6E-F237-160D02B95CAC}"/>
              </a:ext>
            </a:extLst>
          </p:cNvPr>
          <p:cNvPicPr>
            <a:picLocks noGrp="1" noChangeAspect="1"/>
          </p:cNvPicPr>
          <p:nvPr>
            <p:ph type="pic" sz="quarter" idx="23"/>
          </p:nvPr>
        </p:nvPicPr>
        <p:blipFill>
          <a:blip r:embed="rId6"/>
          <a:srcRect l="23290" r="23290"/>
          <a:stretch>
            <a:fillRect/>
          </a:stretch>
        </p:blipFill>
        <p:spPr/>
      </p:pic>
    </p:spTree>
    <p:extLst>
      <p:ext uri="{BB962C8B-B14F-4D97-AF65-F5344CB8AC3E}">
        <p14:creationId xmlns:p14="http://schemas.microsoft.com/office/powerpoint/2010/main" val="1158861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718F257C-CC37-86B2-A2AE-94ECD0E895B9}"/>
              </a:ext>
            </a:extLst>
          </p:cNvPr>
          <p:cNvSpPr>
            <a:spLocks noGrp="1"/>
          </p:cNvSpPr>
          <p:nvPr>
            <p:ph type="title"/>
          </p:nvPr>
        </p:nvSpPr>
        <p:spPr>
          <a:xfrm>
            <a:off x="1154953" y="973668"/>
            <a:ext cx="8761413" cy="706964"/>
          </a:xfrm>
        </p:spPr>
        <p:txBody>
          <a:bodyPr/>
          <a:lstStyle/>
          <a:p>
            <a:r>
              <a:rPr lang="en-US" b="1" dirty="0"/>
              <a:t>COMMUNITY PARTNERS</a:t>
            </a:r>
          </a:p>
        </p:txBody>
      </p:sp>
      <p:pic>
        <p:nvPicPr>
          <p:cNvPr id="6" name="Picture 5" descr="Aerial view of neighborhood">
            <a:extLst>
              <a:ext uri="{FF2B5EF4-FFF2-40B4-BE49-F238E27FC236}">
                <a16:creationId xmlns:a16="http://schemas.microsoft.com/office/drawing/2014/main" id="{A301BB83-067B-934A-0ED5-AD7976626ABA}"/>
              </a:ext>
            </a:extLst>
          </p:cNvPr>
          <p:cNvPicPr>
            <a:picLocks noChangeAspect="1"/>
          </p:cNvPicPr>
          <p:nvPr/>
        </p:nvPicPr>
        <p:blipFill>
          <a:blip r:embed="rId2">
            <a:extLst>
              <a:ext uri="{28A0092B-C50C-407E-A947-70E740481C1C}">
                <a14:useLocalDpi xmlns:a14="http://schemas.microsoft.com/office/drawing/2010/main" val="0"/>
              </a:ext>
            </a:extLst>
          </a:blip>
          <a:srcRect l="298" r="5776" b="-2"/>
          <a:stretch>
            <a:fillRect/>
          </a:stretch>
        </p:blipFill>
        <p:spPr>
          <a:xfrm>
            <a:off x="1154954" y="2603500"/>
            <a:ext cx="4825158" cy="3416301"/>
          </a:xfrm>
          <a:prstGeom prst="rect">
            <a:avLst/>
          </a:prstGeom>
          <a:noFill/>
        </p:spPr>
      </p:pic>
      <p:sp>
        <p:nvSpPr>
          <p:cNvPr id="13" name="Content Placeholder 3">
            <a:extLst>
              <a:ext uri="{FF2B5EF4-FFF2-40B4-BE49-F238E27FC236}">
                <a16:creationId xmlns:a16="http://schemas.microsoft.com/office/drawing/2014/main" id="{05D00661-7966-498B-6CCE-B084FEFA378E}"/>
              </a:ext>
            </a:extLst>
          </p:cNvPr>
          <p:cNvSpPr>
            <a:spLocks noGrp="1"/>
          </p:cNvSpPr>
          <p:nvPr>
            <p:ph sz="half" idx="2"/>
          </p:nvPr>
        </p:nvSpPr>
        <p:spPr>
          <a:xfrm>
            <a:off x="6208712" y="2603499"/>
            <a:ext cx="4825159" cy="3672610"/>
          </a:xfrm>
        </p:spPr>
        <p:txBody>
          <a:bodyPr>
            <a:normAutofit fontScale="85000" lnSpcReduction="20000"/>
          </a:bodyPr>
          <a:lstStyle/>
          <a:p>
            <a:r>
              <a:rPr lang="en-US" sz="2200" b="1" dirty="0">
                <a:solidFill>
                  <a:srgbClr val="002060"/>
                </a:solidFill>
              </a:rPr>
              <a:t>WEST VIRIGINIA SAFE SCHOOLS HOTLINE </a:t>
            </a:r>
          </a:p>
          <a:p>
            <a:r>
              <a:rPr lang="en-US" sz="2200" b="1" dirty="0">
                <a:solidFill>
                  <a:srgbClr val="FF0000"/>
                </a:solidFill>
              </a:rPr>
              <a:t>1-866-723-3982 OR 1-866-SAFE-EVA</a:t>
            </a:r>
          </a:p>
          <a:p>
            <a:endParaRPr lang="en-US" sz="2200" b="1" dirty="0">
              <a:solidFill>
                <a:srgbClr val="002060"/>
              </a:solidFill>
            </a:endParaRPr>
          </a:p>
          <a:p>
            <a:r>
              <a:rPr lang="en-US" sz="2200" b="1" dirty="0">
                <a:solidFill>
                  <a:srgbClr val="002060"/>
                </a:solidFill>
              </a:rPr>
              <a:t>WEST VIRGINIA WATCH CENTER </a:t>
            </a:r>
          </a:p>
          <a:p>
            <a:r>
              <a:rPr lang="en-US" sz="2200" b="1" dirty="0">
                <a:solidFill>
                  <a:srgbClr val="FF0000"/>
                </a:solidFill>
              </a:rPr>
              <a:t>1-866-989-2824 OR 1-866-WATCH</a:t>
            </a:r>
          </a:p>
          <a:p>
            <a:endParaRPr lang="en-US" sz="2200" b="1" dirty="0">
              <a:solidFill>
                <a:srgbClr val="002060"/>
              </a:solidFill>
            </a:endParaRPr>
          </a:p>
          <a:p>
            <a:r>
              <a:rPr lang="en-US" sz="2200" b="1" dirty="0">
                <a:solidFill>
                  <a:srgbClr val="002060"/>
                </a:solidFill>
              </a:rPr>
              <a:t>SEE SOMETHING, SEND SOMETHING</a:t>
            </a:r>
          </a:p>
          <a:p>
            <a:endParaRPr lang="en-US" sz="2200" b="1" dirty="0">
              <a:solidFill>
                <a:srgbClr val="002060"/>
              </a:solidFill>
            </a:endParaRPr>
          </a:p>
          <a:p>
            <a:r>
              <a:rPr lang="en-US" sz="2200" b="1" dirty="0">
                <a:solidFill>
                  <a:srgbClr val="002060"/>
                </a:solidFill>
              </a:rPr>
              <a:t>24/7/365</a:t>
            </a:r>
          </a:p>
          <a:p>
            <a:endParaRPr lang="en-US" dirty="0"/>
          </a:p>
        </p:txBody>
      </p:sp>
      <p:sp>
        <p:nvSpPr>
          <p:cNvPr id="5" name="Slide Number Placeholder 4">
            <a:extLst>
              <a:ext uri="{FF2B5EF4-FFF2-40B4-BE49-F238E27FC236}">
                <a16:creationId xmlns:a16="http://schemas.microsoft.com/office/drawing/2014/main" id="{45B60ABC-1322-237E-F8F6-54111C724FCA}"/>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26</a:t>
            </a:fld>
            <a:endParaRPr lang="en-US" noProof="0"/>
          </a:p>
        </p:txBody>
      </p:sp>
    </p:spTree>
    <p:extLst>
      <p:ext uri="{BB962C8B-B14F-4D97-AF65-F5344CB8AC3E}">
        <p14:creationId xmlns:p14="http://schemas.microsoft.com/office/powerpoint/2010/main" val="3370325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Logan County Sheriff's Office">
            <a:extLst>
              <a:ext uri="{FF2B5EF4-FFF2-40B4-BE49-F238E27FC236}">
                <a16:creationId xmlns:a16="http://schemas.microsoft.com/office/drawing/2014/main" id="{34408062-E073-0DA6-A8CA-1A77F526121C}"/>
              </a:ext>
            </a:extLst>
          </p:cNvPr>
          <p:cNvPicPr>
            <a:picLocks noGrp="1" noChangeAspect="1" noChangeArrowheads="1"/>
          </p:cNvPicPr>
          <p:nvPr>
            <p:ph type="pic" sz="quarter" idx="24"/>
          </p:nvPr>
        </p:nvPicPr>
        <p:blipFill>
          <a:blip r:embed="rId2">
            <a:extLst>
              <a:ext uri="{28A0092B-C50C-407E-A947-70E740481C1C}">
                <a14:useLocalDpi xmlns:a14="http://schemas.microsoft.com/office/drawing/2010/main" val="0"/>
              </a:ext>
            </a:extLst>
          </a:blip>
          <a:srcRect r="-3" b="-3"/>
          <a:stretch>
            <a:fillRect/>
          </a:stretch>
        </p:blipFill>
        <p:spPr bwMode="auto">
          <a:xfrm>
            <a:off x="8865103" y="3869836"/>
            <a:ext cx="929952" cy="929952"/>
          </a:xfrm>
          <a:prstGeom prst="rect">
            <a:avLst/>
          </a:prstGeom>
          <a:solidFill>
            <a:srgbClr val="FFFFFF"/>
          </a:solidFill>
        </p:spPr>
      </p:pic>
      <p:pic>
        <p:nvPicPr>
          <p:cNvPr id="13" name="Picture Placeholder 12" descr="Logo&#10;&#10;AI-generated content may be incorrect.">
            <a:extLst>
              <a:ext uri="{FF2B5EF4-FFF2-40B4-BE49-F238E27FC236}">
                <a16:creationId xmlns:a16="http://schemas.microsoft.com/office/drawing/2014/main" id="{8DB1AC18-F8C0-3B83-8FFE-9B582B497312}"/>
              </a:ext>
            </a:extLst>
          </p:cNvPr>
          <p:cNvPicPr>
            <a:picLocks noGrp="1" noChangeAspect="1"/>
          </p:cNvPicPr>
          <p:nvPr>
            <p:ph type="pic" sz="quarter" idx="21"/>
          </p:nvPr>
        </p:nvPicPr>
        <p:blipFill>
          <a:blip r:embed="rId3"/>
          <a:srcRect l="345" r="1143" b="-12"/>
          <a:stretch>
            <a:fillRect/>
          </a:stretch>
        </p:blipFill>
        <p:spPr>
          <a:xfrm>
            <a:off x="6454143" y="966213"/>
            <a:ext cx="929952" cy="929952"/>
          </a:xfrm>
          <a:noFill/>
        </p:spPr>
      </p:pic>
      <p:sp>
        <p:nvSpPr>
          <p:cNvPr id="7179" name="Title 5">
            <a:extLst>
              <a:ext uri="{FF2B5EF4-FFF2-40B4-BE49-F238E27FC236}">
                <a16:creationId xmlns:a16="http://schemas.microsoft.com/office/drawing/2014/main" id="{745E520D-96D5-A589-F047-2F3220055A87}"/>
              </a:ext>
            </a:extLst>
          </p:cNvPr>
          <p:cNvSpPr>
            <a:spLocks noGrp="1"/>
          </p:cNvSpPr>
          <p:nvPr>
            <p:ph type="title"/>
          </p:nvPr>
        </p:nvSpPr>
        <p:spPr>
          <a:xfrm>
            <a:off x="1154956" y="2287088"/>
            <a:ext cx="3438881" cy="2283824"/>
          </a:xfrm>
        </p:spPr>
        <p:txBody>
          <a:bodyPr/>
          <a:lstStyle/>
          <a:p>
            <a:r>
              <a:rPr lang="en-US" sz="3200" b="1"/>
              <a:t>BUILD RELATIONSHIPS WITH COMMUNITY PARTNERS</a:t>
            </a:r>
            <a:endParaRPr lang="en-US" sz="3200" b="1" dirty="0"/>
          </a:p>
        </p:txBody>
      </p:sp>
      <p:sp>
        <p:nvSpPr>
          <p:cNvPr id="5" name="Slide Number Placeholder 4">
            <a:extLst>
              <a:ext uri="{FF2B5EF4-FFF2-40B4-BE49-F238E27FC236}">
                <a16:creationId xmlns:a16="http://schemas.microsoft.com/office/drawing/2014/main" id="{35AF6E5C-1CFB-9ACA-2C44-9ED53A42E47E}"/>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27</a:t>
            </a:fld>
            <a:endParaRPr lang="en-US" noProof="0"/>
          </a:p>
        </p:txBody>
      </p:sp>
      <p:sp>
        <p:nvSpPr>
          <p:cNvPr id="7181" name="Text Placeholder 7">
            <a:extLst>
              <a:ext uri="{FF2B5EF4-FFF2-40B4-BE49-F238E27FC236}">
                <a16:creationId xmlns:a16="http://schemas.microsoft.com/office/drawing/2014/main" id="{BA3E8F39-2218-A6B0-33D8-F44914F9794D}"/>
              </a:ext>
            </a:extLst>
          </p:cNvPr>
          <p:cNvSpPr>
            <a:spLocks noGrp="1"/>
          </p:cNvSpPr>
          <p:nvPr>
            <p:ph type="body" sz="quarter" idx="14"/>
          </p:nvPr>
        </p:nvSpPr>
        <p:spPr>
          <a:xfrm>
            <a:off x="5756275" y="2351088"/>
            <a:ext cx="2325688" cy="774700"/>
          </a:xfrm>
        </p:spPr>
        <p:txBody>
          <a:bodyPr>
            <a:noAutofit/>
          </a:bodyPr>
          <a:lstStyle/>
          <a:p>
            <a:r>
              <a:rPr lang="en-US" sz="1800" dirty="0">
                <a:solidFill>
                  <a:schemeClr val="accent4">
                    <a:lumMod val="50000"/>
                  </a:schemeClr>
                </a:solidFill>
              </a:rPr>
              <a:t>Identify the leadership of partner organizations</a:t>
            </a:r>
          </a:p>
        </p:txBody>
      </p:sp>
      <p:sp>
        <p:nvSpPr>
          <p:cNvPr id="7183" name="Text Placeholder 8">
            <a:extLst>
              <a:ext uri="{FF2B5EF4-FFF2-40B4-BE49-F238E27FC236}">
                <a16:creationId xmlns:a16="http://schemas.microsoft.com/office/drawing/2014/main" id="{1BA809DC-FAE5-82AB-0255-26D7D95C78E7}"/>
              </a:ext>
            </a:extLst>
          </p:cNvPr>
          <p:cNvSpPr>
            <a:spLocks noGrp="1"/>
          </p:cNvSpPr>
          <p:nvPr>
            <p:ph type="body" sz="quarter" idx="16"/>
          </p:nvPr>
        </p:nvSpPr>
        <p:spPr>
          <a:xfrm>
            <a:off x="8167235" y="2351088"/>
            <a:ext cx="2325688" cy="774700"/>
          </a:xfrm>
        </p:spPr>
        <p:txBody>
          <a:bodyPr>
            <a:noAutofit/>
          </a:bodyPr>
          <a:lstStyle/>
          <a:p>
            <a:r>
              <a:rPr lang="en-US" sz="1800">
                <a:solidFill>
                  <a:schemeClr val="accent4">
                    <a:lumMod val="50000"/>
                  </a:schemeClr>
                </a:solidFill>
              </a:rPr>
              <a:t>Learn the areas of expertise and what the partner can provide</a:t>
            </a:r>
            <a:endParaRPr lang="en-US" sz="1800" dirty="0">
              <a:solidFill>
                <a:schemeClr val="accent4">
                  <a:lumMod val="50000"/>
                </a:schemeClr>
              </a:solidFill>
            </a:endParaRPr>
          </a:p>
        </p:txBody>
      </p:sp>
      <p:sp>
        <p:nvSpPr>
          <p:cNvPr id="7185" name="Text Placeholder 9">
            <a:extLst>
              <a:ext uri="{FF2B5EF4-FFF2-40B4-BE49-F238E27FC236}">
                <a16:creationId xmlns:a16="http://schemas.microsoft.com/office/drawing/2014/main" id="{74BCCEC8-20DC-AEE2-CA20-1EDB4BC93F13}"/>
              </a:ext>
            </a:extLst>
          </p:cNvPr>
          <p:cNvSpPr>
            <a:spLocks noGrp="1"/>
          </p:cNvSpPr>
          <p:nvPr>
            <p:ph type="body" sz="quarter" idx="18"/>
          </p:nvPr>
        </p:nvSpPr>
        <p:spPr>
          <a:xfrm>
            <a:off x="5756275" y="5258548"/>
            <a:ext cx="2325688" cy="774700"/>
          </a:xfrm>
        </p:spPr>
        <p:txBody>
          <a:bodyPr>
            <a:noAutofit/>
          </a:bodyPr>
          <a:lstStyle/>
          <a:p>
            <a:r>
              <a:rPr lang="en-US" sz="1800">
                <a:solidFill>
                  <a:schemeClr val="accent4">
                    <a:lumMod val="50000"/>
                  </a:schemeClr>
                </a:solidFill>
              </a:rPr>
              <a:t>Add partner roles and contact information into crisis planning</a:t>
            </a:r>
            <a:endParaRPr lang="en-US" sz="1800" dirty="0">
              <a:solidFill>
                <a:schemeClr val="accent4">
                  <a:lumMod val="50000"/>
                </a:schemeClr>
              </a:solidFill>
            </a:endParaRPr>
          </a:p>
        </p:txBody>
      </p:sp>
      <p:sp>
        <p:nvSpPr>
          <p:cNvPr id="7187" name="Text Placeholder 10">
            <a:extLst>
              <a:ext uri="{FF2B5EF4-FFF2-40B4-BE49-F238E27FC236}">
                <a16:creationId xmlns:a16="http://schemas.microsoft.com/office/drawing/2014/main" id="{827039A8-6D97-8515-FD7A-9554CF2405CA}"/>
              </a:ext>
            </a:extLst>
          </p:cNvPr>
          <p:cNvSpPr>
            <a:spLocks noGrp="1"/>
          </p:cNvSpPr>
          <p:nvPr>
            <p:ph type="body" sz="quarter" idx="20"/>
          </p:nvPr>
        </p:nvSpPr>
        <p:spPr>
          <a:xfrm>
            <a:off x="8167235" y="5258548"/>
            <a:ext cx="2325688" cy="774700"/>
          </a:xfrm>
        </p:spPr>
        <p:txBody>
          <a:bodyPr>
            <a:noAutofit/>
          </a:bodyPr>
          <a:lstStyle/>
          <a:p>
            <a:r>
              <a:rPr lang="en-US" sz="1800">
                <a:solidFill>
                  <a:schemeClr val="accent4">
                    <a:lumMod val="50000"/>
                  </a:schemeClr>
                </a:solidFill>
              </a:rPr>
              <a:t>Invite partners to speak at your school and be part of safety planning</a:t>
            </a:r>
            <a:endParaRPr lang="en-US" sz="1800" dirty="0">
              <a:solidFill>
                <a:schemeClr val="accent4">
                  <a:lumMod val="50000"/>
                </a:schemeClr>
              </a:solidFill>
            </a:endParaRPr>
          </a:p>
        </p:txBody>
      </p:sp>
      <p:pic>
        <p:nvPicPr>
          <p:cNvPr id="7176" name="Picture 8" descr="WVDE scorecard: School attendance ...">
            <a:extLst>
              <a:ext uri="{FF2B5EF4-FFF2-40B4-BE49-F238E27FC236}">
                <a16:creationId xmlns:a16="http://schemas.microsoft.com/office/drawing/2014/main" id="{826779E0-A498-7EA8-2731-0CD71B11D291}"/>
              </a:ext>
            </a:extLst>
          </p:cNvPr>
          <p:cNvPicPr>
            <a:picLocks noGrp="1" noChangeAspect="1" noChangeArrowheads="1"/>
          </p:cNvPicPr>
          <p:nvPr>
            <p:ph type="pic" sz="quarter" idx="22"/>
          </p:nvPr>
        </p:nvPicPr>
        <p:blipFill>
          <a:blip r:embed="rId4">
            <a:extLst>
              <a:ext uri="{28A0092B-C50C-407E-A947-70E740481C1C}">
                <a14:useLocalDpi xmlns:a14="http://schemas.microsoft.com/office/drawing/2010/main" val="0"/>
              </a:ext>
            </a:extLst>
          </a:blip>
          <a:srcRect l="22351" r="2235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state police superintendent resigns ...">
            <a:extLst>
              <a:ext uri="{FF2B5EF4-FFF2-40B4-BE49-F238E27FC236}">
                <a16:creationId xmlns:a16="http://schemas.microsoft.com/office/drawing/2014/main" id="{7AF75AEA-EC90-972B-9100-EB0FD5D80AE8}"/>
              </a:ext>
            </a:extLst>
          </p:cNvPr>
          <p:cNvPicPr>
            <a:picLocks noGrp="1" noChangeAspect="1" noChangeArrowheads="1"/>
          </p:cNvPicPr>
          <p:nvPr>
            <p:ph type="pic" sz="quarter" idx="23"/>
          </p:nvPr>
        </p:nvPicPr>
        <p:blipFill>
          <a:blip r:embed="rId5">
            <a:extLst>
              <a:ext uri="{28A0092B-C50C-407E-A947-70E740481C1C}">
                <a14:useLocalDpi xmlns:a14="http://schemas.microsoft.com/office/drawing/2010/main" val="0"/>
              </a:ext>
            </a:extLst>
          </a:blip>
          <a:srcRect l="22048" r="2204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308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5" descr="A school bus with a stop light&#10;&#10;Description automatically generated">
            <a:extLst>
              <a:ext uri="{FF2B5EF4-FFF2-40B4-BE49-F238E27FC236}">
                <a16:creationId xmlns:a16="http://schemas.microsoft.com/office/drawing/2014/main" id="{2E414E96-2E31-8D94-F2F1-717961D0E2A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t="13970" r="1" b="37150"/>
          <a:stretch>
            <a:fillRect/>
          </a:stretch>
        </p:blipFill>
        <p:spPr>
          <a:xfrm>
            <a:off x="6355502" y="1413164"/>
            <a:ext cx="4835237" cy="4807528"/>
          </a:xfrm>
          <a:prstGeom prst="rect">
            <a:avLst/>
          </a:prstGeom>
          <a:noFill/>
        </p:spPr>
      </p:pic>
      <p:sp>
        <p:nvSpPr>
          <p:cNvPr id="29" name="Title 2">
            <a:extLst>
              <a:ext uri="{FF2B5EF4-FFF2-40B4-BE49-F238E27FC236}">
                <a16:creationId xmlns:a16="http://schemas.microsoft.com/office/drawing/2014/main" id="{3AFD4D6B-6030-43A7-9D0D-81303A9B41C7}"/>
              </a:ext>
            </a:extLst>
          </p:cNvPr>
          <p:cNvSpPr>
            <a:spLocks noGrp="1"/>
          </p:cNvSpPr>
          <p:nvPr>
            <p:ph type="title"/>
          </p:nvPr>
        </p:nvSpPr>
        <p:spPr>
          <a:xfrm>
            <a:off x="1001261" y="1759526"/>
            <a:ext cx="3860260" cy="2223655"/>
          </a:xfrm>
        </p:spPr>
        <p:txBody>
          <a:bodyPr>
            <a:normAutofit fontScale="90000"/>
          </a:bodyPr>
          <a:lstStyle/>
          <a:p>
            <a:r>
              <a:rPr lang="en-US" sz="4000" b="1" dirty="0"/>
              <a:t>TEN ESSENTIAL ACTION TO IMPROVE SCHOOL SAFETY</a:t>
            </a:r>
            <a:endParaRPr lang="en-US" dirty="0"/>
          </a:p>
        </p:txBody>
      </p:sp>
      <p:sp>
        <p:nvSpPr>
          <p:cNvPr id="5" name="Slide Number Placeholder 4">
            <a:extLst>
              <a:ext uri="{FF2B5EF4-FFF2-40B4-BE49-F238E27FC236}">
                <a16:creationId xmlns:a16="http://schemas.microsoft.com/office/drawing/2014/main" id="{1338D85A-CE14-BF94-4612-C4214DED115E}"/>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28</a:t>
            </a:fld>
            <a:endParaRPr lang="en-US" noProof="0"/>
          </a:p>
        </p:txBody>
      </p:sp>
    </p:spTree>
    <p:extLst>
      <p:ext uri="{BB962C8B-B14F-4D97-AF65-F5344CB8AC3E}">
        <p14:creationId xmlns:p14="http://schemas.microsoft.com/office/powerpoint/2010/main" val="2130068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A8F720-C0AA-F50B-95F2-9706DC597658}"/>
              </a:ext>
            </a:extLst>
          </p:cNvPr>
          <p:cNvSpPr>
            <a:spLocks noGrp="1"/>
          </p:cNvSpPr>
          <p:nvPr>
            <p:ph type="body" sz="quarter" idx="13"/>
          </p:nvPr>
        </p:nvSpPr>
        <p:spPr/>
        <p:txBody>
          <a:bodyPr>
            <a:normAutofit fontScale="77500" lnSpcReduction="20000"/>
          </a:bodyPr>
          <a:lstStyle/>
          <a:p>
            <a:r>
              <a:rPr lang="en-US" b="1" dirty="0">
                <a:solidFill>
                  <a:srgbClr val="002060"/>
                </a:solidFill>
              </a:rPr>
              <a:t>Comprehensive School </a:t>
            </a:r>
          </a:p>
          <a:p>
            <a:r>
              <a:rPr lang="en-US" b="1" dirty="0">
                <a:solidFill>
                  <a:srgbClr val="002060"/>
                </a:solidFill>
              </a:rPr>
              <a:t>Safety Assessment</a:t>
            </a:r>
          </a:p>
        </p:txBody>
      </p:sp>
      <p:sp>
        <p:nvSpPr>
          <p:cNvPr id="3" name="Text Placeholder 2">
            <a:extLst>
              <a:ext uri="{FF2B5EF4-FFF2-40B4-BE49-F238E27FC236}">
                <a16:creationId xmlns:a16="http://schemas.microsoft.com/office/drawing/2014/main" id="{37E7FA27-7829-B4FC-26ED-4B8CB47FCC37}"/>
              </a:ext>
            </a:extLst>
          </p:cNvPr>
          <p:cNvSpPr>
            <a:spLocks noGrp="1"/>
          </p:cNvSpPr>
          <p:nvPr>
            <p:ph type="body" sz="quarter" idx="14"/>
          </p:nvPr>
        </p:nvSpPr>
        <p:spPr/>
        <p:txBody>
          <a:bodyPr>
            <a:normAutofit fontScale="92500" lnSpcReduction="10000"/>
          </a:bodyPr>
          <a:lstStyle/>
          <a:p>
            <a:r>
              <a:rPr lang="en-US" b="1" dirty="0">
                <a:solidFill>
                  <a:srgbClr val="002060"/>
                </a:solidFill>
              </a:rPr>
              <a:t>Campus, Building, and Classroom Security</a:t>
            </a:r>
          </a:p>
        </p:txBody>
      </p:sp>
      <p:sp>
        <p:nvSpPr>
          <p:cNvPr id="4" name="Text Placeholder 3">
            <a:extLst>
              <a:ext uri="{FF2B5EF4-FFF2-40B4-BE49-F238E27FC236}">
                <a16:creationId xmlns:a16="http://schemas.microsoft.com/office/drawing/2014/main" id="{2ECAFF3A-F43D-EEE0-51FF-76EB1195887A}"/>
              </a:ext>
            </a:extLst>
          </p:cNvPr>
          <p:cNvSpPr>
            <a:spLocks noGrp="1"/>
          </p:cNvSpPr>
          <p:nvPr>
            <p:ph type="body" sz="quarter" idx="15"/>
          </p:nvPr>
        </p:nvSpPr>
        <p:spPr/>
        <p:txBody>
          <a:bodyPr>
            <a:normAutofit fontScale="92500" lnSpcReduction="10000"/>
          </a:bodyPr>
          <a:lstStyle/>
          <a:p>
            <a:r>
              <a:rPr lang="en-US" b="1" dirty="0">
                <a:solidFill>
                  <a:srgbClr val="002060"/>
                </a:solidFill>
              </a:rPr>
              <a:t>Coordination with First Responders</a:t>
            </a:r>
          </a:p>
        </p:txBody>
      </p:sp>
      <p:sp>
        <p:nvSpPr>
          <p:cNvPr id="5" name="Text Placeholder 4">
            <a:extLst>
              <a:ext uri="{FF2B5EF4-FFF2-40B4-BE49-F238E27FC236}">
                <a16:creationId xmlns:a16="http://schemas.microsoft.com/office/drawing/2014/main" id="{F32016E8-CBA9-FB5F-2705-F6FC47196A2F}"/>
              </a:ext>
            </a:extLst>
          </p:cNvPr>
          <p:cNvSpPr>
            <a:spLocks noGrp="1"/>
          </p:cNvSpPr>
          <p:nvPr>
            <p:ph type="body" sz="quarter" idx="16"/>
          </p:nvPr>
        </p:nvSpPr>
        <p:spPr/>
        <p:txBody>
          <a:bodyPr>
            <a:normAutofit fontScale="92500" lnSpcReduction="10000"/>
          </a:bodyPr>
          <a:lstStyle/>
          <a:p>
            <a:r>
              <a:rPr lang="en-US" b="1" dirty="0">
                <a:solidFill>
                  <a:srgbClr val="002060"/>
                </a:solidFill>
              </a:rPr>
              <a:t>School Based Law Enforcement</a:t>
            </a:r>
          </a:p>
        </p:txBody>
      </p:sp>
      <p:sp>
        <p:nvSpPr>
          <p:cNvPr id="6" name="Text Placeholder 5">
            <a:extLst>
              <a:ext uri="{FF2B5EF4-FFF2-40B4-BE49-F238E27FC236}">
                <a16:creationId xmlns:a16="http://schemas.microsoft.com/office/drawing/2014/main" id="{09040073-FB0E-B2EA-BFCF-B7C4E01ED242}"/>
              </a:ext>
            </a:extLst>
          </p:cNvPr>
          <p:cNvSpPr>
            <a:spLocks noGrp="1"/>
          </p:cNvSpPr>
          <p:nvPr>
            <p:ph type="body" sz="quarter" idx="17"/>
          </p:nvPr>
        </p:nvSpPr>
        <p:spPr/>
        <p:txBody>
          <a:bodyPr/>
          <a:lstStyle/>
          <a:p>
            <a:r>
              <a:rPr lang="en-US" b="1" dirty="0">
                <a:solidFill>
                  <a:srgbClr val="002060"/>
                </a:solidFill>
              </a:rPr>
              <a:t>Drills</a:t>
            </a:r>
          </a:p>
        </p:txBody>
      </p:sp>
      <p:sp>
        <p:nvSpPr>
          <p:cNvPr id="7" name="Title 6">
            <a:extLst>
              <a:ext uri="{FF2B5EF4-FFF2-40B4-BE49-F238E27FC236}">
                <a16:creationId xmlns:a16="http://schemas.microsoft.com/office/drawing/2014/main" id="{B13D60AD-5412-EA7E-7605-C581D94BA928}"/>
              </a:ext>
            </a:extLst>
          </p:cNvPr>
          <p:cNvSpPr>
            <a:spLocks noGrp="1"/>
          </p:cNvSpPr>
          <p:nvPr>
            <p:ph type="title"/>
          </p:nvPr>
        </p:nvSpPr>
        <p:spPr/>
        <p:txBody>
          <a:bodyPr/>
          <a:lstStyle/>
          <a:p>
            <a:r>
              <a:rPr lang="en-US" sz="3600" b="1" dirty="0">
                <a:solidFill>
                  <a:schemeClr val="bg1"/>
                </a:solidFill>
              </a:rPr>
              <a:t>Ten Essential Actions for Physical and Emotional Safety of Schools:  </a:t>
            </a:r>
            <a:br>
              <a:rPr lang="en-US" sz="3600" b="1" dirty="0">
                <a:solidFill>
                  <a:schemeClr val="bg1"/>
                </a:solidFill>
              </a:rPr>
            </a:br>
            <a:r>
              <a:rPr lang="en-US" sz="3600" b="1" dirty="0">
                <a:solidFill>
                  <a:schemeClr val="bg1"/>
                </a:solidFill>
              </a:rPr>
              <a:t>Physical Safety</a:t>
            </a:r>
            <a:endParaRPr lang="en-US" sz="3600" dirty="0">
              <a:solidFill>
                <a:schemeClr val="bg1"/>
              </a:solidFill>
            </a:endParaRPr>
          </a:p>
        </p:txBody>
      </p:sp>
      <p:sp>
        <p:nvSpPr>
          <p:cNvPr id="8" name="Slide Number Placeholder 7">
            <a:extLst>
              <a:ext uri="{FF2B5EF4-FFF2-40B4-BE49-F238E27FC236}">
                <a16:creationId xmlns:a16="http://schemas.microsoft.com/office/drawing/2014/main" id="{DE5179DD-C670-8D3F-2791-D32439B0F217}"/>
              </a:ext>
            </a:extLst>
          </p:cNvPr>
          <p:cNvSpPr>
            <a:spLocks noGrp="1"/>
          </p:cNvSpPr>
          <p:nvPr>
            <p:ph type="sldNum" sz="quarter" idx="12"/>
          </p:nvPr>
        </p:nvSpPr>
        <p:spPr/>
        <p:txBody>
          <a:bodyPr/>
          <a:lstStyle/>
          <a:p>
            <a:fld id="{9FF96B15-8338-45D5-A943-561235072D66}" type="slidenum">
              <a:rPr lang="en-US" noProof="0" smtClean="0"/>
              <a:t>29</a:t>
            </a:fld>
            <a:endParaRPr lang="en-US" noProof="0" dirty="0"/>
          </a:p>
        </p:txBody>
      </p:sp>
      <p:pic>
        <p:nvPicPr>
          <p:cNvPr id="15" name="Picture Placeholder 14" descr="A blue door with white signs on it&#10;&#10;AI-generated content may be incorrect.">
            <a:extLst>
              <a:ext uri="{FF2B5EF4-FFF2-40B4-BE49-F238E27FC236}">
                <a16:creationId xmlns:a16="http://schemas.microsoft.com/office/drawing/2014/main" id="{53D390F0-5AAF-B99A-9AA7-392A6C10FBB0}"/>
              </a:ext>
            </a:extLst>
          </p:cNvPr>
          <p:cNvPicPr>
            <a:picLocks noGrp="1" noChangeAspect="1"/>
          </p:cNvPicPr>
          <p:nvPr>
            <p:ph type="pic" sz="quarter" idx="18"/>
          </p:nvPr>
        </p:nvPicPr>
        <p:blipFill>
          <a:blip r:embed="rId2"/>
          <a:srcRect t="12500" b="12500"/>
          <a:stretch>
            <a:fillRect/>
          </a:stretch>
        </p:blipFill>
        <p:spPr/>
      </p:pic>
      <p:pic>
        <p:nvPicPr>
          <p:cNvPr id="35" name="Picture Placeholder 34">
            <a:extLst>
              <a:ext uri="{FF2B5EF4-FFF2-40B4-BE49-F238E27FC236}">
                <a16:creationId xmlns:a16="http://schemas.microsoft.com/office/drawing/2014/main" id="{16031739-715C-90FD-CDA6-65DCE944AD58}"/>
              </a:ext>
            </a:extLst>
          </p:cNvPr>
          <p:cNvPicPr>
            <a:picLocks noGrp="1" noChangeAspect="1"/>
          </p:cNvPicPr>
          <p:nvPr>
            <p:ph type="pic" sz="quarter" idx="20"/>
          </p:nvPr>
        </p:nvPicPr>
        <p:blipFill>
          <a:blip r:embed="rId3"/>
          <a:srcRect/>
          <a:stretch>
            <a:fillRect/>
          </a:stretch>
        </p:blipFill>
        <p:spPr/>
      </p:pic>
      <p:pic>
        <p:nvPicPr>
          <p:cNvPr id="39" name="Picture Placeholder 38" descr="Logo&#10;&#10;AI-generated content may be incorrect.">
            <a:extLst>
              <a:ext uri="{FF2B5EF4-FFF2-40B4-BE49-F238E27FC236}">
                <a16:creationId xmlns:a16="http://schemas.microsoft.com/office/drawing/2014/main" id="{AC355F33-B585-DACC-79CA-8E9B9ACECF01}"/>
              </a:ext>
            </a:extLst>
          </p:cNvPr>
          <p:cNvPicPr>
            <a:picLocks noGrp="1" noChangeAspect="1"/>
          </p:cNvPicPr>
          <p:nvPr>
            <p:ph type="pic" sz="quarter" idx="21"/>
          </p:nvPr>
        </p:nvPicPr>
        <p:blipFill>
          <a:blip r:embed="rId4"/>
          <a:srcRect t="510" b="510"/>
          <a:stretch>
            <a:fillRect/>
          </a:stretch>
        </p:blipFill>
        <p:spPr/>
      </p:pic>
      <p:pic>
        <p:nvPicPr>
          <p:cNvPr id="53" name="Picture Placeholder 52" descr="Text, timeline&#10;&#10;AI-generated content may be incorrect.">
            <a:extLst>
              <a:ext uri="{FF2B5EF4-FFF2-40B4-BE49-F238E27FC236}">
                <a16:creationId xmlns:a16="http://schemas.microsoft.com/office/drawing/2014/main" id="{B78E85C2-F783-29DF-8C08-2B34CB257DA1}"/>
              </a:ext>
            </a:extLst>
          </p:cNvPr>
          <p:cNvPicPr>
            <a:picLocks noGrp="1" noChangeAspect="1"/>
          </p:cNvPicPr>
          <p:nvPr>
            <p:ph type="pic" sz="quarter" idx="23"/>
          </p:nvPr>
        </p:nvPicPr>
        <p:blipFill>
          <a:blip r:embed="rId5"/>
          <a:srcRect t="10333" b="10333"/>
          <a:stretch>
            <a:fillRect/>
          </a:stretch>
        </p:blipFill>
        <p:spPr/>
      </p:pic>
      <p:pic>
        <p:nvPicPr>
          <p:cNvPr id="55" name="Picture Placeholder 54">
            <a:extLst>
              <a:ext uri="{FF2B5EF4-FFF2-40B4-BE49-F238E27FC236}">
                <a16:creationId xmlns:a16="http://schemas.microsoft.com/office/drawing/2014/main" id="{2B6A1500-2EE1-5801-FE05-2E99C071FCB3}"/>
              </a:ext>
            </a:extLst>
          </p:cNvPr>
          <p:cNvPicPr>
            <a:picLocks noGrp="1" noChangeAspect="1"/>
          </p:cNvPicPr>
          <p:nvPr>
            <p:ph type="pic" sz="quarter" idx="19"/>
          </p:nvPr>
        </p:nvPicPr>
        <p:blipFill>
          <a:blip r:embed="rId6"/>
          <a:srcRect l="12500" r="12500"/>
          <a:stretch>
            <a:fillRect/>
          </a:stretch>
        </p:blipFill>
        <p:spPr/>
      </p:pic>
    </p:spTree>
    <p:extLst>
      <p:ext uri="{BB962C8B-B14F-4D97-AF65-F5344CB8AC3E}">
        <p14:creationId xmlns:p14="http://schemas.microsoft.com/office/powerpoint/2010/main" val="2832134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F1F4A-B529-80C2-E786-BC85B46F617B}"/>
              </a:ext>
            </a:extLst>
          </p:cNvPr>
          <p:cNvSpPr>
            <a:spLocks noGrp="1"/>
          </p:cNvSpPr>
          <p:nvPr>
            <p:ph type="title"/>
          </p:nvPr>
        </p:nvSpPr>
        <p:spPr>
          <a:xfrm>
            <a:off x="1168810" y="2205050"/>
            <a:ext cx="4351023" cy="2145278"/>
          </a:xfrm>
        </p:spPr>
        <p:txBody>
          <a:bodyPr/>
          <a:lstStyle/>
          <a:p>
            <a:r>
              <a:rPr lang="en-US" sz="4800" b="1" dirty="0"/>
              <a:t>“1, 2, 3 All Eyes On Me”</a:t>
            </a:r>
          </a:p>
        </p:txBody>
      </p:sp>
      <p:sp>
        <p:nvSpPr>
          <p:cNvPr id="3" name="Text Placeholder 2">
            <a:extLst>
              <a:ext uri="{FF2B5EF4-FFF2-40B4-BE49-F238E27FC236}">
                <a16:creationId xmlns:a16="http://schemas.microsoft.com/office/drawing/2014/main" id="{C392993D-6887-2082-A9CB-56B84020519A}"/>
              </a:ext>
            </a:extLst>
          </p:cNvPr>
          <p:cNvSpPr>
            <a:spLocks noGrp="1"/>
          </p:cNvSpPr>
          <p:nvPr>
            <p:ph type="body" idx="1"/>
          </p:nvPr>
        </p:nvSpPr>
        <p:spPr/>
        <p:txBody>
          <a:bodyPr/>
          <a:lstStyle/>
          <a:p>
            <a:r>
              <a:rPr lang="en-US" u="sng" dirty="0">
                <a:latin typeface="Aptos" panose="020B0004020202020204" pitchFamily="34" charset="0"/>
                <a:ea typeface="Times New Roman" panose="02020603050405020304" pitchFamily="18" charset="0"/>
                <a:cs typeface="Aptos" panose="020B0004020202020204" pitchFamily="34" charset="0"/>
                <a:hlinkClick r:id="rId2">
                  <a:extLst>
                    <a:ext uri="{A12FA001-AC4F-418D-AE19-62706E023703}">
                      <ahyp:hlinkClr xmlns:ahyp="http://schemas.microsoft.com/office/drawing/2018/hyperlinkcolor" val="tx"/>
                    </a:ext>
                  </a:extLst>
                </a:hlinkClick>
              </a:rPr>
              <a:t>https://youtu.be/UElCpQKLUHM?si=6SEq1PAq5iMHSoXf</a:t>
            </a:r>
            <a:r>
              <a:rPr lang="en-US" dirty="0">
                <a:latin typeface="Aptos" panose="020B0004020202020204" pitchFamily="34" charset="0"/>
                <a:ea typeface="Times New Roman" panose="02020603050405020304" pitchFamily="18" charset="0"/>
                <a:cs typeface="Aptos" panose="020B0004020202020204" pitchFamily="34" charset="0"/>
              </a:rPr>
              <a:t> </a:t>
            </a:r>
            <a:endParaRPr lang="en-US" dirty="0">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EE6A3471-33DC-35DA-52AC-E8AC5817E29B}"/>
              </a:ext>
            </a:extLst>
          </p:cNvPr>
          <p:cNvSpPr>
            <a:spLocks noGrp="1"/>
          </p:cNvSpPr>
          <p:nvPr>
            <p:ph type="sldNum" sz="quarter" idx="12"/>
          </p:nvPr>
        </p:nvSpPr>
        <p:spPr/>
        <p:txBody>
          <a:bodyPr/>
          <a:lstStyle/>
          <a:p>
            <a:fld id="{9FF96B15-8338-45D5-A943-561235072D66}" type="slidenum">
              <a:rPr lang="en-US" noProof="0" smtClean="0"/>
              <a:t>3</a:t>
            </a:fld>
            <a:endParaRPr lang="en-US" noProof="0" dirty="0"/>
          </a:p>
        </p:txBody>
      </p:sp>
    </p:spTree>
    <p:extLst>
      <p:ext uri="{BB962C8B-B14F-4D97-AF65-F5344CB8AC3E}">
        <p14:creationId xmlns:p14="http://schemas.microsoft.com/office/powerpoint/2010/main" val="2786820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59020-7095-7E3A-9C8B-975E767DE8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DDCAB2-9084-D40B-8B39-67D3433600B5}"/>
              </a:ext>
            </a:extLst>
          </p:cNvPr>
          <p:cNvSpPr>
            <a:spLocks noGrp="1"/>
          </p:cNvSpPr>
          <p:nvPr>
            <p:ph type="body" sz="quarter" idx="13"/>
          </p:nvPr>
        </p:nvSpPr>
        <p:spPr/>
        <p:txBody>
          <a:bodyPr/>
          <a:lstStyle/>
          <a:p>
            <a:r>
              <a:rPr lang="en-US" b="1" dirty="0">
                <a:solidFill>
                  <a:srgbClr val="002060"/>
                </a:solidFill>
              </a:rPr>
              <a:t>School Climate</a:t>
            </a:r>
          </a:p>
        </p:txBody>
      </p:sp>
      <p:sp>
        <p:nvSpPr>
          <p:cNvPr id="3" name="Text Placeholder 2">
            <a:extLst>
              <a:ext uri="{FF2B5EF4-FFF2-40B4-BE49-F238E27FC236}">
                <a16:creationId xmlns:a16="http://schemas.microsoft.com/office/drawing/2014/main" id="{6C9B309A-D557-F9C6-0C4A-3D4B3ABA85CF}"/>
              </a:ext>
            </a:extLst>
          </p:cNvPr>
          <p:cNvSpPr>
            <a:spLocks noGrp="1"/>
          </p:cNvSpPr>
          <p:nvPr>
            <p:ph type="body" sz="quarter" idx="14"/>
          </p:nvPr>
        </p:nvSpPr>
        <p:spPr/>
        <p:txBody>
          <a:bodyPr>
            <a:normAutofit fontScale="92500"/>
          </a:bodyPr>
          <a:lstStyle/>
          <a:p>
            <a:r>
              <a:rPr lang="en-US" b="1" dirty="0">
                <a:solidFill>
                  <a:srgbClr val="002060"/>
                </a:solidFill>
              </a:rPr>
              <a:t>Anonymous Reporting Systems</a:t>
            </a:r>
          </a:p>
        </p:txBody>
      </p:sp>
      <p:sp>
        <p:nvSpPr>
          <p:cNvPr id="4" name="Text Placeholder 3">
            <a:extLst>
              <a:ext uri="{FF2B5EF4-FFF2-40B4-BE49-F238E27FC236}">
                <a16:creationId xmlns:a16="http://schemas.microsoft.com/office/drawing/2014/main" id="{F0C6909C-D867-50C7-ADDC-8227B5B0879A}"/>
              </a:ext>
            </a:extLst>
          </p:cNvPr>
          <p:cNvSpPr>
            <a:spLocks noGrp="1"/>
          </p:cNvSpPr>
          <p:nvPr>
            <p:ph type="body" sz="quarter" idx="15"/>
          </p:nvPr>
        </p:nvSpPr>
        <p:spPr/>
        <p:txBody>
          <a:bodyPr>
            <a:normAutofit fontScale="92500" lnSpcReduction="10000"/>
          </a:bodyPr>
          <a:lstStyle/>
          <a:p>
            <a:r>
              <a:rPr lang="en-US" b="1" dirty="0">
                <a:solidFill>
                  <a:srgbClr val="002060"/>
                </a:solidFill>
              </a:rPr>
              <a:t>Behavior Threat Assessment and Management</a:t>
            </a:r>
          </a:p>
        </p:txBody>
      </p:sp>
      <p:sp>
        <p:nvSpPr>
          <p:cNvPr id="5" name="Text Placeholder 4">
            <a:extLst>
              <a:ext uri="{FF2B5EF4-FFF2-40B4-BE49-F238E27FC236}">
                <a16:creationId xmlns:a16="http://schemas.microsoft.com/office/drawing/2014/main" id="{7BE5EC87-447C-CADB-368B-F03E9A8ABB59}"/>
              </a:ext>
            </a:extLst>
          </p:cNvPr>
          <p:cNvSpPr>
            <a:spLocks noGrp="1"/>
          </p:cNvSpPr>
          <p:nvPr>
            <p:ph type="body" sz="quarter" idx="16"/>
          </p:nvPr>
        </p:nvSpPr>
        <p:spPr/>
        <p:txBody>
          <a:bodyPr/>
          <a:lstStyle/>
          <a:p>
            <a:r>
              <a:rPr lang="en-US" b="1" dirty="0">
                <a:solidFill>
                  <a:srgbClr val="002060"/>
                </a:solidFill>
              </a:rPr>
              <a:t>Mental Health Resources</a:t>
            </a:r>
          </a:p>
        </p:txBody>
      </p:sp>
      <p:sp>
        <p:nvSpPr>
          <p:cNvPr id="6" name="Text Placeholder 5">
            <a:extLst>
              <a:ext uri="{FF2B5EF4-FFF2-40B4-BE49-F238E27FC236}">
                <a16:creationId xmlns:a16="http://schemas.microsoft.com/office/drawing/2014/main" id="{46F9705B-3B6F-2F2C-54C9-E8632B36F745}"/>
              </a:ext>
            </a:extLst>
          </p:cNvPr>
          <p:cNvSpPr>
            <a:spLocks noGrp="1"/>
          </p:cNvSpPr>
          <p:nvPr>
            <p:ph type="body" sz="quarter" idx="17"/>
          </p:nvPr>
        </p:nvSpPr>
        <p:spPr/>
        <p:txBody>
          <a:bodyPr/>
          <a:lstStyle/>
          <a:p>
            <a:r>
              <a:rPr lang="en-US" b="1" dirty="0">
                <a:solidFill>
                  <a:srgbClr val="002060"/>
                </a:solidFill>
              </a:rPr>
              <a:t>Social Media Monitoring</a:t>
            </a:r>
          </a:p>
        </p:txBody>
      </p:sp>
      <p:sp>
        <p:nvSpPr>
          <p:cNvPr id="7" name="Title 6">
            <a:extLst>
              <a:ext uri="{FF2B5EF4-FFF2-40B4-BE49-F238E27FC236}">
                <a16:creationId xmlns:a16="http://schemas.microsoft.com/office/drawing/2014/main" id="{7C499D74-162C-A8D4-CBAA-389869A682A5}"/>
              </a:ext>
            </a:extLst>
          </p:cNvPr>
          <p:cNvSpPr>
            <a:spLocks noGrp="1"/>
          </p:cNvSpPr>
          <p:nvPr>
            <p:ph type="title"/>
          </p:nvPr>
        </p:nvSpPr>
        <p:spPr/>
        <p:txBody>
          <a:bodyPr/>
          <a:lstStyle/>
          <a:p>
            <a:r>
              <a:rPr lang="en-US" sz="3600" b="1" dirty="0">
                <a:solidFill>
                  <a:schemeClr val="bg1"/>
                </a:solidFill>
              </a:rPr>
              <a:t>Ten Essential Actions for Physical and Emotional Safety of Schools:</a:t>
            </a:r>
            <a:br>
              <a:rPr lang="en-US" sz="3600" b="1" dirty="0">
                <a:solidFill>
                  <a:schemeClr val="bg1"/>
                </a:solidFill>
              </a:rPr>
            </a:br>
            <a:r>
              <a:rPr lang="en-US" sz="3600" b="1" dirty="0">
                <a:solidFill>
                  <a:schemeClr val="bg1"/>
                </a:solidFill>
              </a:rPr>
              <a:t>Emotional Security</a:t>
            </a:r>
            <a:endParaRPr lang="en-US" sz="3600" dirty="0"/>
          </a:p>
        </p:txBody>
      </p:sp>
      <p:sp>
        <p:nvSpPr>
          <p:cNvPr id="8" name="Slide Number Placeholder 7">
            <a:extLst>
              <a:ext uri="{FF2B5EF4-FFF2-40B4-BE49-F238E27FC236}">
                <a16:creationId xmlns:a16="http://schemas.microsoft.com/office/drawing/2014/main" id="{2D2724EC-C346-1EE8-3803-8A1A97059AB6}"/>
              </a:ext>
            </a:extLst>
          </p:cNvPr>
          <p:cNvSpPr>
            <a:spLocks noGrp="1"/>
          </p:cNvSpPr>
          <p:nvPr>
            <p:ph type="sldNum" sz="quarter" idx="12"/>
          </p:nvPr>
        </p:nvSpPr>
        <p:spPr/>
        <p:txBody>
          <a:bodyPr/>
          <a:lstStyle/>
          <a:p>
            <a:fld id="{9FF96B15-8338-45D5-A943-561235072D66}" type="slidenum">
              <a:rPr lang="en-US" noProof="0" smtClean="0"/>
              <a:t>30</a:t>
            </a:fld>
            <a:endParaRPr lang="en-US" noProof="0" dirty="0"/>
          </a:p>
        </p:txBody>
      </p:sp>
      <p:pic>
        <p:nvPicPr>
          <p:cNvPr id="56" name="Picture Placeholder 55" descr="A picture containing icon&#10;&#10;AI-generated content may be incorrect.">
            <a:extLst>
              <a:ext uri="{FF2B5EF4-FFF2-40B4-BE49-F238E27FC236}">
                <a16:creationId xmlns:a16="http://schemas.microsoft.com/office/drawing/2014/main" id="{FC4A79B0-68A6-69A0-CA6C-5B89E0845EB1}"/>
              </a:ext>
            </a:extLst>
          </p:cNvPr>
          <p:cNvPicPr>
            <a:picLocks noGrp="1" noChangeAspect="1"/>
          </p:cNvPicPr>
          <p:nvPr>
            <p:ph type="pic" sz="quarter" idx="18"/>
          </p:nvPr>
        </p:nvPicPr>
        <p:blipFill>
          <a:blip r:embed="rId2"/>
          <a:srcRect l="7110" r="7110"/>
          <a:stretch>
            <a:fillRect/>
          </a:stretch>
        </p:blipFill>
        <p:spPr/>
      </p:pic>
      <p:pic>
        <p:nvPicPr>
          <p:cNvPr id="64" name="Picture Placeholder 63" descr="Qr code&#10;&#10;AI-generated content may be incorrect.">
            <a:extLst>
              <a:ext uri="{FF2B5EF4-FFF2-40B4-BE49-F238E27FC236}">
                <a16:creationId xmlns:a16="http://schemas.microsoft.com/office/drawing/2014/main" id="{4EB1E294-5871-AC5F-E0EC-EB038D811B97}"/>
              </a:ext>
            </a:extLst>
          </p:cNvPr>
          <p:cNvPicPr>
            <a:picLocks noGrp="1" noChangeAspect="1"/>
          </p:cNvPicPr>
          <p:nvPr>
            <p:ph type="pic" sz="quarter" idx="19"/>
          </p:nvPr>
        </p:nvPicPr>
        <p:blipFill>
          <a:blip r:embed="rId3"/>
          <a:srcRect l="8125" r="8125"/>
          <a:stretch>
            <a:fillRect/>
          </a:stretch>
        </p:blipFill>
        <p:spPr/>
      </p:pic>
      <p:pic>
        <p:nvPicPr>
          <p:cNvPr id="68" name="Picture Placeholder 67" descr="A picture containing text&#10;&#10;AI-generated content may be incorrect.">
            <a:extLst>
              <a:ext uri="{FF2B5EF4-FFF2-40B4-BE49-F238E27FC236}">
                <a16:creationId xmlns:a16="http://schemas.microsoft.com/office/drawing/2014/main" id="{8D144F97-2DDA-1720-AE63-768AA5039546}"/>
              </a:ext>
            </a:extLst>
          </p:cNvPr>
          <p:cNvPicPr>
            <a:picLocks noGrp="1" noChangeAspect="1"/>
          </p:cNvPicPr>
          <p:nvPr>
            <p:ph type="pic" sz="quarter" idx="21"/>
          </p:nvPr>
        </p:nvPicPr>
        <p:blipFill>
          <a:blip r:embed="rId4"/>
          <a:srcRect l="11481" r="11481"/>
          <a:stretch>
            <a:fillRect/>
          </a:stretch>
        </p:blipFill>
        <p:spPr/>
      </p:pic>
      <p:pic>
        <p:nvPicPr>
          <p:cNvPr id="72" name="Picture Placeholder 71" descr="Text&#10;&#10;AI-generated content may be incorrect.">
            <a:extLst>
              <a:ext uri="{FF2B5EF4-FFF2-40B4-BE49-F238E27FC236}">
                <a16:creationId xmlns:a16="http://schemas.microsoft.com/office/drawing/2014/main" id="{87038B0A-02DE-404A-3C1F-1CFCEF2B9A07}"/>
              </a:ext>
            </a:extLst>
          </p:cNvPr>
          <p:cNvPicPr>
            <a:picLocks noGrp="1" noChangeAspect="1"/>
          </p:cNvPicPr>
          <p:nvPr>
            <p:ph type="pic" sz="quarter" idx="23"/>
          </p:nvPr>
        </p:nvPicPr>
        <p:blipFill>
          <a:blip r:embed="rId5"/>
          <a:srcRect l="13367" r="13367"/>
          <a:stretch>
            <a:fillRect/>
          </a:stretch>
        </p:blipFill>
        <p:spPr/>
      </p:pic>
      <p:pic>
        <p:nvPicPr>
          <p:cNvPr id="76" name="Picture Placeholder 75" descr="A picture containing text, clipart&#10;&#10;AI-generated content may be incorrect.">
            <a:extLst>
              <a:ext uri="{FF2B5EF4-FFF2-40B4-BE49-F238E27FC236}">
                <a16:creationId xmlns:a16="http://schemas.microsoft.com/office/drawing/2014/main" id="{3D49CC2B-A644-B2DC-627A-5389D635C746}"/>
              </a:ext>
            </a:extLst>
          </p:cNvPr>
          <p:cNvPicPr>
            <a:picLocks noGrp="1" noChangeAspect="1"/>
          </p:cNvPicPr>
          <p:nvPr>
            <p:ph type="pic" sz="quarter" idx="20"/>
          </p:nvPr>
        </p:nvPicPr>
        <p:blipFill>
          <a:blip r:embed="rId6"/>
          <a:srcRect l="5752" r="5752"/>
          <a:stretch>
            <a:fillRect/>
          </a:stretch>
        </p:blipFill>
        <p:spPr/>
      </p:pic>
    </p:spTree>
    <p:extLst>
      <p:ext uri="{BB962C8B-B14F-4D97-AF65-F5344CB8AC3E}">
        <p14:creationId xmlns:p14="http://schemas.microsoft.com/office/powerpoint/2010/main" val="2765261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0C5DC-081E-CE47-E16F-AE13A2B74916}"/>
              </a:ext>
            </a:extLst>
          </p:cNvPr>
          <p:cNvSpPr>
            <a:spLocks noGrp="1"/>
          </p:cNvSpPr>
          <p:nvPr>
            <p:ph type="title"/>
          </p:nvPr>
        </p:nvSpPr>
        <p:spPr>
          <a:xfrm>
            <a:off x="1154953" y="637309"/>
            <a:ext cx="8761413" cy="1043323"/>
          </a:xfrm>
        </p:spPr>
        <p:txBody>
          <a:bodyPr/>
          <a:lstStyle/>
          <a:p>
            <a:r>
              <a:rPr lang="en-US" b="1" dirty="0"/>
              <a:t>Comprehensive School </a:t>
            </a:r>
            <a:br>
              <a:rPr lang="en-US" b="1" dirty="0"/>
            </a:br>
            <a:r>
              <a:rPr lang="en-US" b="1" dirty="0"/>
              <a:t>Safety Assessment</a:t>
            </a:r>
          </a:p>
        </p:txBody>
      </p:sp>
      <p:sp>
        <p:nvSpPr>
          <p:cNvPr id="3" name="Text Placeholder 2">
            <a:extLst>
              <a:ext uri="{FF2B5EF4-FFF2-40B4-BE49-F238E27FC236}">
                <a16:creationId xmlns:a16="http://schemas.microsoft.com/office/drawing/2014/main" id="{4D706CF4-8706-3BED-7E13-7D2F38AA5CCB}"/>
              </a:ext>
            </a:extLst>
          </p:cNvPr>
          <p:cNvSpPr>
            <a:spLocks noGrp="1"/>
          </p:cNvSpPr>
          <p:nvPr>
            <p:ph type="body" idx="1"/>
          </p:nvPr>
        </p:nvSpPr>
        <p:spPr/>
        <p:txBody>
          <a:bodyPr/>
          <a:lstStyle/>
          <a:p>
            <a:r>
              <a:rPr lang="en-US" dirty="0"/>
              <a:t>ASSESS THE RISKS</a:t>
            </a:r>
          </a:p>
        </p:txBody>
      </p:sp>
      <p:sp>
        <p:nvSpPr>
          <p:cNvPr id="4" name="Content Placeholder 3">
            <a:extLst>
              <a:ext uri="{FF2B5EF4-FFF2-40B4-BE49-F238E27FC236}">
                <a16:creationId xmlns:a16="http://schemas.microsoft.com/office/drawing/2014/main" id="{E2C42C82-FC96-1879-ED66-7B8F5C26492E}"/>
              </a:ext>
            </a:extLst>
          </p:cNvPr>
          <p:cNvSpPr>
            <a:spLocks noGrp="1"/>
          </p:cNvSpPr>
          <p:nvPr>
            <p:ph sz="half" idx="2"/>
          </p:nvPr>
        </p:nvSpPr>
        <p:spPr/>
        <p:txBody>
          <a:bodyPr/>
          <a:lstStyle/>
          <a:p>
            <a:r>
              <a:rPr lang="en-US" sz="2000" b="1" dirty="0">
                <a:solidFill>
                  <a:srgbClr val="002060"/>
                </a:solidFill>
              </a:rPr>
              <a:t>The foundation for all school safety and security planning and operations is a comprehensive risk assessment that identifies the highest probability threats, their potential consequences, and the school’s vulnerabilities to those threats.</a:t>
            </a:r>
          </a:p>
          <a:p>
            <a:endParaRPr lang="en-US" dirty="0"/>
          </a:p>
        </p:txBody>
      </p:sp>
      <p:sp>
        <p:nvSpPr>
          <p:cNvPr id="5" name="Text Placeholder 4">
            <a:extLst>
              <a:ext uri="{FF2B5EF4-FFF2-40B4-BE49-F238E27FC236}">
                <a16:creationId xmlns:a16="http://schemas.microsoft.com/office/drawing/2014/main" id="{81CF094D-4BDD-2E65-D02C-7FD15169557C}"/>
              </a:ext>
            </a:extLst>
          </p:cNvPr>
          <p:cNvSpPr>
            <a:spLocks noGrp="1"/>
          </p:cNvSpPr>
          <p:nvPr>
            <p:ph type="body" sz="quarter" idx="3"/>
          </p:nvPr>
        </p:nvSpPr>
        <p:spPr/>
        <p:txBody>
          <a:bodyPr/>
          <a:lstStyle/>
          <a:p>
            <a:r>
              <a:rPr lang="en-US" dirty="0"/>
              <a:t>IDENTIFY THE THREATS</a:t>
            </a:r>
          </a:p>
        </p:txBody>
      </p:sp>
      <p:sp>
        <p:nvSpPr>
          <p:cNvPr id="6" name="Content Placeholder 5">
            <a:extLst>
              <a:ext uri="{FF2B5EF4-FFF2-40B4-BE49-F238E27FC236}">
                <a16:creationId xmlns:a16="http://schemas.microsoft.com/office/drawing/2014/main" id="{293FF9F0-B1EF-BDEA-C5AC-24503B81344B}"/>
              </a:ext>
            </a:extLst>
          </p:cNvPr>
          <p:cNvSpPr>
            <a:spLocks noGrp="1"/>
          </p:cNvSpPr>
          <p:nvPr>
            <p:ph sz="quarter" idx="4"/>
          </p:nvPr>
        </p:nvSpPr>
        <p:spPr/>
        <p:txBody>
          <a:bodyPr/>
          <a:lstStyle/>
          <a:p>
            <a:r>
              <a:rPr lang="en-US" sz="2000" b="1" dirty="0">
                <a:solidFill>
                  <a:srgbClr val="002060"/>
                </a:solidFill>
              </a:rPr>
              <a:t>Possible Threats:  school shooter, hazardous materials spill, flooding</a:t>
            </a:r>
          </a:p>
          <a:p>
            <a:endParaRPr lang="en-US" dirty="0"/>
          </a:p>
        </p:txBody>
      </p:sp>
      <p:sp>
        <p:nvSpPr>
          <p:cNvPr id="7" name="Slide Number Placeholder 6">
            <a:extLst>
              <a:ext uri="{FF2B5EF4-FFF2-40B4-BE49-F238E27FC236}">
                <a16:creationId xmlns:a16="http://schemas.microsoft.com/office/drawing/2014/main" id="{DCE01579-80EC-AE83-60F6-08046031F31C}"/>
              </a:ext>
            </a:extLst>
          </p:cNvPr>
          <p:cNvSpPr>
            <a:spLocks noGrp="1"/>
          </p:cNvSpPr>
          <p:nvPr>
            <p:ph type="sldNum" sz="quarter" idx="12"/>
          </p:nvPr>
        </p:nvSpPr>
        <p:spPr/>
        <p:txBody>
          <a:bodyPr/>
          <a:lstStyle/>
          <a:p>
            <a:fld id="{9FF96B15-8338-45D5-A943-561235072D66}" type="slidenum">
              <a:rPr lang="en-US" noProof="0" smtClean="0"/>
              <a:t>31</a:t>
            </a:fld>
            <a:endParaRPr lang="en-US" noProof="0" dirty="0"/>
          </a:p>
        </p:txBody>
      </p:sp>
    </p:spTree>
    <p:extLst>
      <p:ext uri="{BB962C8B-B14F-4D97-AF65-F5344CB8AC3E}">
        <p14:creationId xmlns:p14="http://schemas.microsoft.com/office/powerpoint/2010/main" val="3220556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CE989-080F-CB27-67E8-76D2FF34CA8D}"/>
              </a:ext>
            </a:extLst>
          </p:cNvPr>
          <p:cNvSpPr>
            <a:spLocks noGrp="1"/>
          </p:cNvSpPr>
          <p:nvPr>
            <p:ph type="title"/>
          </p:nvPr>
        </p:nvSpPr>
        <p:spPr/>
        <p:txBody>
          <a:bodyPr/>
          <a:lstStyle/>
          <a:p>
            <a:r>
              <a:rPr lang="en-US" b="1" dirty="0"/>
              <a:t>School Climate</a:t>
            </a:r>
          </a:p>
        </p:txBody>
      </p:sp>
      <p:sp>
        <p:nvSpPr>
          <p:cNvPr id="5" name="Slide Number Placeholder 4">
            <a:extLst>
              <a:ext uri="{FF2B5EF4-FFF2-40B4-BE49-F238E27FC236}">
                <a16:creationId xmlns:a16="http://schemas.microsoft.com/office/drawing/2014/main" id="{69772D0E-2C84-99AA-9491-A472C05B840B}"/>
              </a:ext>
            </a:extLst>
          </p:cNvPr>
          <p:cNvSpPr>
            <a:spLocks noGrp="1"/>
          </p:cNvSpPr>
          <p:nvPr>
            <p:ph type="sldNum" sz="quarter" idx="12"/>
          </p:nvPr>
        </p:nvSpPr>
        <p:spPr/>
        <p:txBody>
          <a:bodyPr/>
          <a:lstStyle/>
          <a:p>
            <a:fld id="{9FF96B15-8338-45D5-A943-561235072D66}" type="slidenum">
              <a:rPr lang="en-US" noProof="0" smtClean="0"/>
              <a:t>32</a:t>
            </a:fld>
            <a:endParaRPr lang="en-US" noProof="0" dirty="0"/>
          </a:p>
        </p:txBody>
      </p:sp>
      <p:pic>
        <p:nvPicPr>
          <p:cNvPr id="6" name="Content Placeholder 5" descr="Hands holding each other's wrists and interlinked to form a circle">
            <a:extLst>
              <a:ext uri="{FF2B5EF4-FFF2-40B4-BE49-F238E27FC236}">
                <a16:creationId xmlns:a16="http://schemas.microsoft.com/office/drawing/2014/main" id="{9ECDB97C-415D-093F-32E0-8CA64BFD6357}"/>
              </a:ext>
            </a:extLst>
          </p:cNvPr>
          <p:cNvPicPr>
            <a:picLocks noGrp="1" noChangeAspect="1"/>
          </p:cNvPicPr>
          <p:nvPr>
            <p:ph sz="half" idx="2"/>
          </p:nvPr>
        </p:nvPicPr>
        <p:blipFill>
          <a:blip r:embed="rId2"/>
          <a:srcRect r="-1" b="15728"/>
          <a:stretch/>
        </p:blipFill>
        <p:spPr>
          <a:xfrm>
            <a:off x="6208713" y="2603500"/>
            <a:ext cx="4824412" cy="3416301"/>
          </a:xfrm>
          <a:prstGeom prst="rect">
            <a:avLst/>
          </a:prstGeom>
        </p:spPr>
      </p:pic>
      <p:sp>
        <p:nvSpPr>
          <p:cNvPr id="9" name="Content Placeholder 8">
            <a:extLst>
              <a:ext uri="{FF2B5EF4-FFF2-40B4-BE49-F238E27FC236}">
                <a16:creationId xmlns:a16="http://schemas.microsoft.com/office/drawing/2014/main" id="{AC6B7226-9176-D877-B338-3B2B6F8D56EA}"/>
              </a:ext>
            </a:extLst>
          </p:cNvPr>
          <p:cNvSpPr>
            <a:spLocks noGrp="1"/>
          </p:cNvSpPr>
          <p:nvPr>
            <p:ph sz="half" idx="1"/>
          </p:nvPr>
        </p:nvSpPr>
        <p:spPr/>
        <p:txBody>
          <a:bodyPr>
            <a:normAutofit fontScale="92500" lnSpcReduction="20000"/>
          </a:bodyPr>
          <a:lstStyle/>
          <a:p>
            <a:pPr indent="-228600">
              <a:lnSpc>
                <a:spcPct val="110000"/>
              </a:lnSpc>
            </a:pPr>
            <a:r>
              <a:rPr lang="en-US" sz="1900" dirty="0">
                <a:solidFill>
                  <a:srgbClr val="0070C0"/>
                </a:solidFill>
              </a:rPr>
              <a:t>Fostering a culture of connectedness.  This aspect arose from the isolation and detachment often manifested by school shooters.</a:t>
            </a:r>
          </a:p>
          <a:p>
            <a:pPr indent="-228600">
              <a:lnSpc>
                <a:spcPct val="110000"/>
              </a:lnSpc>
            </a:pPr>
            <a:r>
              <a:rPr lang="en-US" sz="1900" dirty="0">
                <a:solidFill>
                  <a:srgbClr val="0070C0"/>
                </a:solidFill>
              </a:rPr>
              <a:t>Conversely, a positive school climate promotes respectful, trusting, and caring relationship and open lines of communication.  Students feel comfortable asking for help or reporting concerns about their peers.</a:t>
            </a:r>
          </a:p>
          <a:p>
            <a:pPr indent="-228600">
              <a:lnSpc>
                <a:spcPct val="110000"/>
              </a:lnSpc>
            </a:pPr>
            <a:r>
              <a:rPr lang="en-US" sz="1900" dirty="0">
                <a:solidFill>
                  <a:srgbClr val="0070C0"/>
                </a:solidFill>
              </a:rPr>
              <a:t>Such as bullying prevention/awareness programs</a:t>
            </a:r>
          </a:p>
          <a:p>
            <a:endParaRPr lang="en-US" dirty="0"/>
          </a:p>
        </p:txBody>
      </p:sp>
    </p:spTree>
    <p:extLst>
      <p:ext uri="{BB962C8B-B14F-4D97-AF65-F5344CB8AC3E}">
        <p14:creationId xmlns:p14="http://schemas.microsoft.com/office/powerpoint/2010/main" val="4220128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BBDA5-FB47-6EA2-FDC5-A2B93D77EA65}"/>
              </a:ext>
            </a:extLst>
          </p:cNvPr>
          <p:cNvSpPr>
            <a:spLocks noGrp="1"/>
          </p:cNvSpPr>
          <p:nvPr>
            <p:ph type="title"/>
          </p:nvPr>
        </p:nvSpPr>
        <p:spPr>
          <a:xfrm>
            <a:off x="1154953" y="678873"/>
            <a:ext cx="8761413" cy="1001759"/>
          </a:xfrm>
        </p:spPr>
        <p:txBody>
          <a:bodyPr/>
          <a:lstStyle/>
          <a:p>
            <a:r>
              <a:rPr lang="en-US" b="1" spc="-50" dirty="0"/>
              <a:t>Campus, Building and </a:t>
            </a:r>
            <a:br>
              <a:rPr lang="en-US" b="1" spc="-50" dirty="0"/>
            </a:br>
            <a:r>
              <a:rPr lang="en-US" b="1" spc="-50" dirty="0"/>
              <a:t>Classroom Security</a:t>
            </a:r>
            <a:endParaRPr lang="en-US" b="1" dirty="0"/>
          </a:p>
        </p:txBody>
      </p:sp>
      <p:sp>
        <p:nvSpPr>
          <p:cNvPr id="3" name="Slide Number Placeholder 2">
            <a:extLst>
              <a:ext uri="{FF2B5EF4-FFF2-40B4-BE49-F238E27FC236}">
                <a16:creationId xmlns:a16="http://schemas.microsoft.com/office/drawing/2014/main" id="{7AE29E78-4008-B659-D71A-428E6F77DA12}"/>
              </a:ext>
            </a:extLst>
          </p:cNvPr>
          <p:cNvSpPr>
            <a:spLocks noGrp="1"/>
          </p:cNvSpPr>
          <p:nvPr>
            <p:ph type="sldNum" sz="quarter" idx="12"/>
          </p:nvPr>
        </p:nvSpPr>
        <p:spPr/>
        <p:txBody>
          <a:bodyPr/>
          <a:lstStyle/>
          <a:p>
            <a:fld id="{9FF96B15-8338-45D5-A943-561235072D66}" type="slidenum">
              <a:rPr lang="en-US" noProof="0" smtClean="0"/>
              <a:t>33</a:t>
            </a:fld>
            <a:endParaRPr lang="en-US" noProof="0" dirty="0"/>
          </a:p>
        </p:txBody>
      </p:sp>
      <p:sp>
        <p:nvSpPr>
          <p:cNvPr id="4" name="Text Placeholder 3">
            <a:extLst>
              <a:ext uri="{FF2B5EF4-FFF2-40B4-BE49-F238E27FC236}">
                <a16:creationId xmlns:a16="http://schemas.microsoft.com/office/drawing/2014/main" id="{6FE5150E-86B5-4E8C-791D-ECE4E6F786D7}"/>
              </a:ext>
            </a:extLst>
          </p:cNvPr>
          <p:cNvSpPr>
            <a:spLocks noGrp="1"/>
          </p:cNvSpPr>
          <p:nvPr>
            <p:ph type="body" sz="quarter" idx="13"/>
          </p:nvPr>
        </p:nvSpPr>
        <p:spPr>
          <a:xfrm>
            <a:off x="1764150" y="2406650"/>
            <a:ext cx="8663700" cy="4035714"/>
          </a:xfrm>
        </p:spPr>
        <p:txBody>
          <a:bodyPr>
            <a:normAutofit fontScale="92500" lnSpcReduction="10000"/>
          </a:bodyPr>
          <a:lstStyle/>
          <a:p>
            <a:pPr algn="l"/>
            <a:r>
              <a:rPr lang="en-US" sz="1800" dirty="0">
                <a:solidFill>
                  <a:srgbClr val="002060"/>
                </a:solidFill>
              </a:rPr>
              <a:t>“</a:t>
            </a:r>
            <a:r>
              <a:rPr lang="en-US" sz="2400" dirty="0">
                <a:solidFill>
                  <a:srgbClr val="002060"/>
                </a:solidFill>
              </a:rPr>
              <a:t>One of the biggest concerns raised by schools and school districts since the Parkland shooting has been their inability to easily sift through the multitude of security options, equipment, technologies, etc.,….”</a:t>
            </a:r>
          </a:p>
          <a:p>
            <a:pPr algn="l"/>
            <a:endParaRPr lang="en-US" sz="2400" dirty="0">
              <a:solidFill>
                <a:srgbClr val="002060"/>
              </a:solidFill>
            </a:endParaRPr>
          </a:p>
          <a:p>
            <a:pPr algn="l"/>
            <a:r>
              <a:rPr lang="en-US" sz="2400" dirty="0">
                <a:solidFill>
                  <a:srgbClr val="002060"/>
                </a:solidFill>
              </a:rPr>
              <a:t>“…It is essential for schools and school districts to begin their planning for security upgrades with a comprehensive risk assessment that identifies gaps in campus, building, and classroom security.”</a:t>
            </a:r>
          </a:p>
          <a:p>
            <a:pPr algn="l"/>
            <a:endParaRPr lang="en-US" sz="2400" dirty="0">
              <a:solidFill>
                <a:srgbClr val="002060"/>
              </a:solidFill>
            </a:endParaRPr>
          </a:p>
          <a:p>
            <a:pPr algn="l"/>
            <a:r>
              <a:rPr lang="en-US" sz="2400" dirty="0">
                <a:solidFill>
                  <a:srgbClr val="002060"/>
                </a:solidFill>
              </a:rPr>
              <a:t>Weapons detection, video cameras, mapping tech</a:t>
            </a:r>
          </a:p>
        </p:txBody>
      </p:sp>
    </p:spTree>
    <p:extLst>
      <p:ext uri="{BB962C8B-B14F-4D97-AF65-F5344CB8AC3E}">
        <p14:creationId xmlns:p14="http://schemas.microsoft.com/office/powerpoint/2010/main" val="13454268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EAA2F2E-C29C-D1F2-782F-3A1414D5C9A6}"/>
              </a:ext>
            </a:extLst>
          </p:cNvPr>
          <p:cNvSpPr>
            <a:spLocks noGrp="1"/>
          </p:cNvSpPr>
          <p:nvPr>
            <p:ph type="title"/>
          </p:nvPr>
        </p:nvSpPr>
        <p:spPr>
          <a:xfrm>
            <a:off x="1154953" y="973668"/>
            <a:ext cx="8761413" cy="706964"/>
          </a:xfrm>
        </p:spPr>
        <p:txBody>
          <a:bodyPr/>
          <a:lstStyle/>
          <a:p>
            <a:r>
              <a:rPr lang="en-US" b="1" dirty="0"/>
              <a:t>ANONYMOUS REPORTING SYSTEMS</a:t>
            </a:r>
          </a:p>
        </p:txBody>
      </p:sp>
      <p:pic>
        <p:nvPicPr>
          <p:cNvPr id="6" name="Picture Placeholder 5" descr="Mobile device with apps">
            <a:extLst>
              <a:ext uri="{FF2B5EF4-FFF2-40B4-BE49-F238E27FC236}">
                <a16:creationId xmlns:a16="http://schemas.microsoft.com/office/drawing/2014/main" id="{D30DB35F-02E3-C20B-B418-DE69B398D0A1}"/>
              </a:ext>
            </a:extLst>
          </p:cNvPr>
          <p:cNvPicPr>
            <a:picLocks noGrp="1" noChangeAspect="1"/>
          </p:cNvPicPr>
          <p:nvPr>
            <p:ph sz="half" idx="1"/>
          </p:nvPr>
        </p:nvPicPr>
        <p:blipFill>
          <a:blip r:embed="rId2"/>
          <a:srcRect l="20552" r="3" b="3"/>
          <a:stretch>
            <a:fillRect/>
          </a:stretch>
        </p:blipFill>
        <p:spPr>
          <a:xfrm>
            <a:off x="1154954" y="2603500"/>
            <a:ext cx="4825158" cy="3416301"/>
          </a:xfrm>
          <a:prstGeom prst="rect">
            <a:avLst/>
          </a:prstGeom>
          <a:noFill/>
        </p:spPr>
      </p:pic>
      <p:sp>
        <p:nvSpPr>
          <p:cNvPr id="13" name="Content Placeholder 3">
            <a:extLst>
              <a:ext uri="{FF2B5EF4-FFF2-40B4-BE49-F238E27FC236}">
                <a16:creationId xmlns:a16="http://schemas.microsoft.com/office/drawing/2014/main" id="{EAECC449-7D28-6A14-F065-79FE4DB33FBA}"/>
              </a:ext>
            </a:extLst>
          </p:cNvPr>
          <p:cNvSpPr>
            <a:spLocks noGrp="1"/>
          </p:cNvSpPr>
          <p:nvPr>
            <p:ph sz="half" idx="2"/>
          </p:nvPr>
        </p:nvSpPr>
        <p:spPr>
          <a:xfrm>
            <a:off x="6208712" y="2603500"/>
            <a:ext cx="4825159" cy="3416300"/>
          </a:xfrm>
        </p:spPr>
        <p:txBody>
          <a:bodyPr>
            <a:normAutofit fontScale="92500" lnSpcReduction="10000"/>
          </a:bodyPr>
          <a:lstStyle/>
          <a:p>
            <a:pPr marL="0" indent="0">
              <a:buNone/>
            </a:pPr>
            <a:r>
              <a:rPr lang="en-US" b="1" dirty="0">
                <a:solidFill>
                  <a:schemeClr val="accent4">
                    <a:lumMod val="50000"/>
                  </a:schemeClr>
                </a:solidFill>
              </a:rPr>
              <a:t>“Successful anonymous reporting systems educate all members of the school community on indicators of potential self-harm or violence and how to share this information so officials can intervene before violence occurs.  Anonymous reporting systems use a variety of vehicles… including mobile applications, online, email and phone.  Among the most important aspects of anonymous reporting systems are robust tracking and accountability measures to ensure adequate follow-up on all reported threats.”</a:t>
            </a:r>
          </a:p>
          <a:p>
            <a:endParaRPr lang="en-US" dirty="0"/>
          </a:p>
        </p:txBody>
      </p:sp>
      <p:sp>
        <p:nvSpPr>
          <p:cNvPr id="5" name="Slide Number Placeholder 4">
            <a:extLst>
              <a:ext uri="{FF2B5EF4-FFF2-40B4-BE49-F238E27FC236}">
                <a16:creationId xmlns:a16="http://schemas.microsoft.com/office/drawing/2014/main" id="{F748FDA8-531E-466A-7211-80E5B26DB1B9}"/>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34</a:t>
            </a:fld>
            <a:endParaRPr lang="en-US" noProof="0"/>
          </a:p>
        </p:txBody>
      </p:sp>
    </p:spTree>
    <p:extLst>
      <p:ext uri="{BB962C8B-B14F-4D97-AF65-F5344CB8AC3E}">
        <p14:creationId xmlns:p14="http://schemas.microsoft.com/office/powerpoint/2010/main" val="34204292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5D35F9E9-15BA-92BE-0706-DC1974795D9C}"/>
              </a:ext>
            </a:extLst>
          </p:cNvPr>
          <p:cNvSpPr>
            <a:spLocks noGrp="1"/>
          </p:cNvSpPr>
          <p:nvPr>
            <p:ph type="title"/>
          </p:nvPr>
        </p:nvSpPr>
        <p:spPr>
          <a:xfrm>
            <a:off x="1154953" y="973668"/>
            <a:ext cx="8761413" cy="706964"/>
          </a:xfrm>
        </p:spPr>
        <p:txBody>
          <a:bodyPr/>
          <a:lstStyle/>
          <a:p>
            <a:r>
              <a:rPr lang="en-US" b="1" dirty="0"/>
              <a:t>COORDINATION WITH FIRST RESPONDERS</a:t>
            </a:r>
          </a:p>
        </p:txBody>
      </p:sp>
      <p:sp>
        <p:nvSpPr>
          <p:cNvPr id="20" name="Content Placeholder 2">
            <a:extLst>
              <a:ext uri="{FF2B5EF4-FFF2-40B4-BE49-F238E27FC236}">
                <a16:creationId xmlns:a16="http://schemas.microsoft.com/office/drawing/2014/main" id="{26656E3A-ABD5-235A-3104-CD294494D423}"/>
              </a:ext>
            </a:extLst>
          </p:cNvPr>
          <p:cNvSpPr>
            <a:spLocks noGrp="1"/>
          </p:cNvSpPr>
          <p:nvPr>
            <p:ph sz="half" idx="1"/>
          </p:nvPr>
        </p:nvSpPr>
        <p:spPr>
          <a:xfrm>
            <a:off x="1154954" y="2603500"/>
            <a:ext cx="4825158" cy="3416301"/>
          </a:xfrm>
        </p:spPr>
        <p:txBody>
          <a:bodyPr/>
          <a:lstStyle/>
          <a:p>
            <a:pPr marL="0" indent="0">
              <a:buNone/>
            </a:pPr>
            <a:r>
              <a:rPr lang="en-US" sz="2000" b="1" dirty="0">
                <a:solidFill>
                  <a:schemeClr val="accent4">
                    <a:lumMod val="50000"/>
                  </a:schemeClr>
                </a:solidFill>
              </a:rPr>
              <a:t>“Coordination between schools and law enforcement begin with the safety assessment and flow through development of policies and the emergency operations plan to training, ongoing drills, and periodic evaluation.  It is imperative that roles and responsibilities be clearly defined, clearly communicated, and practiced…”</a:t>
            </a:r>
          </a:p>
          <a:p>
            <a:endParaRPr lang="en-US" dirty="0"/>
          </a:p>
        </p:txBody>
      </p:sp>
      <p:pic>
        <p:nvPicPr>
          <p:cNvPr id="6" name="Picture Placeholder 5" descr="Laptop Secure">
            <a:extLst>
              <a:ext uri="{FF2B5EF4-FFF2-40B4-BE49-F238E27FC236}">
                <a16:creationId xmlns:a16="http://schemas.microsoft.com/office/drawing/2014/main" id="{016B23D7-5E9D-C728-53FB-C67036DB49FA}"/>
              </a:ext>
            </a:extLst>
          </p:cNvPr>
          <p:cNvPicPr>
            <a:picLocks noGrp="1" noChangeAspect="1"/>
          </p:cNvPicPr>
          <p:nvPr>
            <p:ph sz="half" idx="2"/>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913141" y="2603500"/>
            <a:ext cx="3416300" cy="3416300"/>
          </a:xfrm>
        </p:spPr>
      </p:pic>
      <p:sp>
        <p:nvSpPr>
          <p:cNvPr id="5" name="Slide Number Placeholder 4">
            <a:extLst>
              <a:ext uri="{FF2B5EF4-FFF2-40B4-BE49-F238E27FC236}">
                <a16:creationId xmlns:a16="http://schemas.microsoft.com/office/drawing/2014/main" id="{FE9DE608-0938-FA49-8496-BE06D26CE152}"/>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35</a:t>
            </a:fld>
            <a:endParaRPr lang="en-US" noProof="0"/>
          </a:p>
        </p:txBody>
      </p:sp>
    </p:spTree>
    <p:extLst>
      <p:ext uri="{BB962C8B-B14F-4D97-AF65-F5344CB8AC3E}">
        <p14:creationId xmlns:p14="http://schemas.microsoft.com/office/powerpoint/2010/main" val="1037590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5B441-CEE7-4B03-83E6-D9CE5466EDFC}"/>
              </a:ext>
            </a:extLst>
          </p:cNvPr>
          <p:cNvSpPr>
            <a:spLocks noGrp="1"/>
          </p:cNvSpPr>
          <p:nvPr>
            <p:ph type="title"/>
          </p:nvPr>
        </p:nvSpPr>
        <p:spPr/>
        <p:txBody>
          <a:bodyPr>
            <a:noAutofit/>
          </a:bodyPr>
          <a:lstStyle/>
          <a:p>
            <a:r>
              <a:rPr lang="en-US" sz="3200" b="1" dirty="0"/>
              <a:t>BEHAVIOR THREAT ASSESSMENT AND MANAGEMENT TEAM</a:t>
            </a:r>
          </a:p>
        </p:txBody>
      </p:sp>
      <p:graphicFrame>
        <p:nvGraphicFramePr>
          <p:cNvPr id="5" name="Content Placeholder 2" descr="3 numbered bullets in a row&#10;">
            <a:extLst>
              <a:ext uri="{FF2B5EF4-FFF2-40B4-BE49-F238E27FC236}">
                <a16:creationId xmlns:a16="http://schemas.microsoft.com/office/drawing/2014/main" id="{98A38006-F5DD-4447-B2BD-295B48BD10E7}"/>
              </a:ext>
            </a:extLst>
          </p:cNvPr>
          <p:cNvGraphicFramePr>
            <a:graphicFrameLocks noGrp="1"/>
          </p:cNvGraphicFramePr>
          <p:nvPr>
            <p:ph idx="4294967295"/>
            <p:extLst>
              <p:ext uri="{D42A27DB-BD31-4B8C-83A1-F6EECF244321}">
                <p14:modId xmlns:p14="http://schemas.microsoft.com/office/powerpoint/2010/main" val="411639516"/>
              </p:ext>
            </p:extLst>
          </p:nvPr>
        </p:nvGraphicFramePr>
        <p:xfrm>
          <a:off x="5313045" y="808038"/>
          <a:ext cx="6391275" cy="5246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4018E4B-A0D3-6B4E-B245-90AFCE920A5E}"/>
              </a:ext>
            </a:extLst>
          </p:cNvPr>
          <p:cNvSpPr>
            <a:spLocks noGrp="1"/>
          </p:cNvSpPr>
          <p:nvPr>
            <p:ph type="sldNum" sz="quarter" idx="12"/>
          </p:nvPr>
        </p:nvSpPr>
        <p:spPr/>
        <p:txBody>
          <a:bodyPr/>
          <a:lstStyle/>
          <a:p>
            <a:fld id="{9FF96B15-8338-45D5-A943-561235072D66}" type="slidenum">
              <a:rPr lang="en-US" smtClean="0"/>
              <a:t>36</a:t>
            </a:fld>
            <a:endParaRPr lang="en-US" dirty="0"/>
          </a:p>
        </p:txBody>
      </p:sp>
    </p:spTree>
    <p:extLst>
      <p:ext uri="{BB962C8B-B14F-4D97-AF65-F5344CB8AC3E}">
        <p14:creationId xmlns:p14="http://schemas.microsoft.com/office/powerpoint/2010/main" val="36286372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Logan County Sheriff's Office">
            <a:extLst>
              <a:ext uri="{FF2B5EF4-FFF2-40B4-BE49-F238E27FC236}">
                <a16:creationId xmlns:a16="http://schemas.microsoft.com/office/drawing/2014/main" id="{97EE7B2B-A7D6-F208-EE2A-EA71B1980ACB}"/>
              </a:ext>
            </a:extLst>
          </p:cNvPr>
          <p:cNvPicPr>
            <a:picLocks noGrp="1" noChangeAspect="1" noChangeArrowheads="1"/>
          </p:cNvPicPr>
          <p:nvPr>
            <p:ph type="pic" sz="quarter" idx="21"/>
          </p:nvPr>
        </p:nvPicPr>
        <p:blipFill>
          <a:blip r:embed="rId2">
            <a:extLst>
              <a:ext uri="{28A0092B-C50C-407E-A947-70E740481C1C}">
                <a14:useLocalDpi xmlns:a14="http://schemas.microsoft.com/office/drawing/2010/main" val="0"/>
              </a:ext>
            </a:extLst>
          </a:blip>
          <a:srcRect r="-3" b="-3"/>
          <a:stretch>
            <a:fillRect/>
          </a:stretch>
        </p:blipFill>
        <p:spPr bwMode="auto">
          <a:xfrm>
            <a:off x="6454143" y="2400186"/>
            <a:ext cx="929952" cy="929952"/>
          </a:xfrm>
          <a:prstGeom prst="rect">
            <a:avLst/>
          </a:prstGeom>
          <a:solidFill>
            <a:srgbClr val="FFFFFF"/>
          </a:solidFill>
        </p:spPr>
      </p:pic>
      <p:pic>
        <p:nvPicPr>
          <p:cNvPr id="7" name="Picture Placeholder 12" descr="Logo&#10;&#10;AI-generated content may be incorrect.">
            <a:extLst>
              <a:ext uri="{FF2B5EF4-FFF2-40B4-BE49-F238E27FC236}">
                <a16:creationId xmlns:a16="http://schemas.microsoft.com/office/drawing/2014/main" id="{1BFB336C-0466-4979-4162-9CF93E10CEC3}"/>
              </a:ext>
            </a:extLst>
          </p:cNvPr>
          <p:cNvPicPr>
            <a:picLocks noGrp="1" noChangeAspect="1"/>
          </p:cNvPicPr>
          <p:nvPr>
            <p:ph type="pic" sz="quarter" idx="22"/>
          </p:nvPr>
        </p:nvPicPr>
        <p:blipFill>
          <a:blip r:embed="rId3"/>
          <a:srcRect l="345" r="1143" b="-12"/>
          <a:stretch>
            <a:fillRect/>
          </a:stretch>
        </p:blipFill>
        <p:spPr>
          <a:xfrm>
            <a:off x="8865103" y="2400186"/>
            <a:ext cx="929952" cy="929952"/>
          </a:xfrm>
          <a:noFill/>
        </p:spPr>
      </p:pic>
      <p:sp>
        <p:nvSpPr>
          <p:cNvPr id="2" name="Title 1">
            <a:extLst>
              <a:ext uri="{FF2B5EF4-FFF2-40B4-BE49-F238E27FC236}">
                <a16:creationId xmlns:a16="http://schemas.microsoft.com/office/drawing/2014/main" id="{4B97F945-8075-23B2-123C-8197AE66C729}"/>
              </a:ext>
            </a:extLst>
          </p:cNvPr>
          <p:cNvSpPr>
            <a:spLocks noGrp="1"/>
          </p:cNvSpPr>
          <p:nvPr>
            <p:ph type="title"/>
          </p:nvPr>
        </p:nvSpPr>
        <p:spPr>
          <a:xfrm>
            <a:off x="595746" y="1330037"/>
            <a:ext cx="3845692" cy="4281054"/>
          </a:xfrm>
        </p:spPr>
        <p:txBody>
          <a:bodyPr anchor="ctr">
            <a:normAutofit/>
          </a:bodyPr>
          <a:lstStyle/>
          <a:p>
            <a:pPr>
              <a:lnSpc>
                <a:spcPct val="90000"/>
              </a:lnSpc>
            </a:pPr>
            <a:r>
              <a:rPr lang="en-US" sz="2000" b="1" dirty="0"/>
              <a:t>SCHOOL BASED LAW ENFORCEMENT</a:t>
            </a:r>
            <a:br>
              <a:rPr lang="en-US" sz="2000" b="1" dirty="0"/>
            </a:br>
            <a:br>
              <a:rPr lang="en-US" sz="2000" b="1" dirty="0"/>
            </a:br>
            <a:r>
              <a:rPr lang="en-US" sz="2000" b="1" dirty="0"/>
              <a:t>“The ability of specially selected and trained SROs to establish trust relationships with students has been demonstrated to prevent school shootings.  In addition, there have been numerous documented instances of SROs directly intervening to prevent or quickly mitigate active school shootings.”</a:t>
            </a:r>
            <a:br>
              <a:rPr lang="en-US" sz="2000" dirty="0"/>
            </a:br>
            <a:endParaRPr lang="en-US" sz="2000" dirty="0"/>
          </a:p>
        </p:txBody>
      </p:sp>
      <p:sp>
        <p:nvSpPr>
          <p:cNvPr id="5" name="Slide Number Placeholder 4">
            <a:extLst>
              <a:ext uri="{FF2B5EF4-FFF2-40B4-BE49-F238E27FC236}">
                <a16:creationId xmlns:a16="http://schemas.microsoft.com/office/drawing/2014/main" id="{C2D121A0-BD1C-9FEE-142F-6D004B7C6C51}"/>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37</a:t>
            </a:fld>
            <a:endParaRPr lang="en-US" noProof="0"/>
          </a:p>
        </p:txBody>
      </p:sp>
      <p:sp>
        <p:nvSpPr>
          <p:cNvPr id="24" name="Text Placeholder 5">
            <a:extLst>
              <a:ext uri="{FF2B5EF4-FFF2-40B4-BE49-F238E27FC236}">
                <a16:creationId xmlns:a16="http://schemas.microsoft.com/office/drawing/2014/main" id="{756D28A2-8B65-9399-B2DB-DE6D51629EB7}"/>
              </a:ext>
            </a:extLst>
          </p:cNvPr>
          <p:cNvSpPr>
            <a:spLocks noGrp="1"/>
          </p:cNvSpPr>
          <p:nvPr>
            <p:ph type="body" sz="quarter" idx="14"/>
          </p:nvPr>
        </p:nvSpPr>
        <p:spPr>
          <a:xfrm>
            <a:off x="5756275" y="3785996"/>
            <a:ext cx="2325688" cy="1503455"/>
          </a:xfrm>
        </p:spPr>
        <p:txBody>
          <a:bodyPr/>
          <a:lstStyle/>
          <a:p>
            <a:r>
              <a:rPr lang="en-US" sz="1800" dirty="0">
                <a:solidFill>
                  <a:schemeClr val="accent4">
                    <a:lumMod val="50000"/>
                  </a:schemeClr>
                </a:solidFill>
              </a:rPr>
              <a:t>SCHOOL RESOURCE OFFICERS</a:t>
            </a:r>
          </a:p>
          <a:p>
            <a:r>
              <a:rPr lang="en-US" sz="1800" dirty="0">
                <a:solidFill>
                  <a:schemeClr val="accent4">
                    <a:lumMod val="50000"/>
                  </a:schemeClr>
                </a:solidFill>
              </a:rPr>
              <a:t>SCHOOL PREVENTION OFFICERS</a:t>
            </a:r>
          </a:p>
          <a:p>
            <a:r>
              <a:rPr lang="en-US" sz="1800" dirty="0">
                <a:solidFill>
                  <a:schemeClr val="accent4">
                    <a:lumMod val="50000"/>
                  </a:schemeClr>
                </a:solidFill>
              </a:rPr>
              <a:t>SCHOOL SECURITY OFFICERS</a:t>
            </a:r>
          </a:p>
        </p:txBody>
      </p:sp>
      <p:sp>
        <p:nvSpPr>
          <p:cNvPr id="26" name="Text Placeholder 6">
            <a:extLst>
              <a:ext uri="{FF2B5EF4-FFF2-40B4-BE49-F238E27FC236}">
                <a16:creationId xmlns:a16="http://schemas.microsoft.com/office/drawing/2014/main" id="{2B669932-928B-E70B-2C63-C5FDB25BD60A}"/>
              </a:ext>
            </a:extLst>
          </p:cNvPr>
          <p:cNvSpPr>
            <a:spLocks noGrp="1"/>
          </p:cNvSpPr>
          <p:nvPr>
            <p:ph type="body" sz="quarter" idx="16"/>
          </p:nvPr>
        </p:nvSpPr>
        <p:spPr>
          <a:xfrm>
            <a:off x="8167235" y="3785996"/>
            <a:ext cx="2325688" cy="1503455"/>
          </a:xfrm>
        </p:spPr>
        <p:txBody>
          <a:bodyPr/>
          <a:lstStyle/>
          <a:p>
            <a:r>
              <a:rPr lang="en-US" sz="1800" dirty="0">
                <a:solidFill>
                  <a:schemeClr val="accent4">
                    <a:lumMod val="50000"/>
                  </a:schemeClr>
                </a:solidFill>
              </a:rPr>
              <a:t>REGIONAL SCHOOL SAFETY OFFICERS</a:t>
            </a:r>
          </a:p>
          <a:p>
            <a:endParaRPr lang="en-US" dirty="0"/>
          </a:p>
        </p:txBody>
      </p:sp>
    </p:spTree>
    <p:extLst>
      <p:ext uri="{BB962C8B-B14F-4D97-AF65-F5344CB8AC3E}">
        <p14:creationId xmlns:p14="http://schemas.microsoft.com/office/powerpoint/2010/main" val="3441236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3" name="Title 1">
            <a:extLst>
              <a:ext uri="{FF2B5EF4-FFF2-40B4-BE49-F238E27FC236}">
                <a16:creationId xmlns:a16="http://schemas.microsoft.com/office/drawing/2014/main" id="{5D6DE812-C4B1-0BA8-8BA8-98B8FF078A9B}"/>
              </a:ext>
            </a:extLst>
          </p:cNvPr>
          <p:cNvSpPr>
            <a:spLocks noGrp="1"/>
          </p:cNvSpPr>
          <p:nvPr>
            <p:ph type="title"/>
          </p:nvPr>
        </p:nvSpPr>
        <p:spPr>
          <a:xfrm>
            <a:off x="1154953" y="973668"/>
            <a:ext cx="8761413" cy="706964"/>
          </a:xfrm>
        </p:spPr>
        <p:txBody>
          <a:bodyPr/>
          <a:lstStyle/>
          <a:p>
            <a:r>
              <a:rPr lang="en-US" b="1" dirty="0"/>
              <a:t>MENTAL HEALTH RESOURCES</a:t>
            </a:r>
          </a:p>
        </p:txBody>
      </p:sp>
      <p:sp>
        <p:nvSpPr>
          <p:cNvPr id="9225" name="Content Placeholder 2">
            <a:extLst>
              <a:ext uri="{FF2B5EF4-FFF2-40B4-BE49-F238E27FC236}">
                <a16:creationId xmlns:a16="http://schemas.microsoft.com/office/drawing/2014/main" id="{EB6066B6-B346-36AE-84C9-A0B20EAE9B22}"/>
              </a:ext>
            </a:extLst>
          </p:cNvPr>
          <p:cNvSpPr>
            <a:spLocks noGrp="1"/>
          </p:cNvSpPr>
          <p:nvPr>
            <p:ph sz="half" idx="1"/>
          </p:nvPr>
        </p:nvSpPr>
        <p:spPr>
          <a:xfrm>
            <a:off x="1154954" y="2603500"/>
            <a:ext cx="4825158" cy="3416301"/>
          </a:xfrm>
        </p:spPr>
        <p:txBody>
          <a:bodyPr>
            <a:normAutofit fontScale="92500" lnSpcReduction="10000"/>
          </a:bodyPr>
          <a:lstStyle/>
          <a:p>
            <a:r>
              <a:rPr lang="en-US" b="1" dirty="0">
                <a:solidFill>
                  <a:srgbClr val="002060"/>
                </a:solidFill>
              </a:rPr>
              <a:t>Schools play a key role in preventing youth mental, emotional, and behavioral difficulties, identifying and supporting students with mental health problems and reducing youth violence.</a:t>
            </a:r>
          </a:p>
          <a:p>
            <a:r>
              <a:rPr lang="en-US" b="1" dirty="0">
                <a:solidFill>
                  <a:srgbClr val="002060"/>
                </a:solidFill>
              </a:rPr>
              <a:t>Including prevention, early intervention, and treatment.</a:t>
            </a:r>
          </a:p>
          <a:p>
            <a:r>
              <a:rPr lang="en-US" b="1" dirty="0">
                <a:solidFill>
                  <a:srgbClr val="002060"/>
                </a:solidFill>
              </a:rPr>
              <a:t>School employed mental health professionals: daily accessibility, continuity and sustainability of services.  Including partnerships with community based and local social services providers.</a:t>
            </a:r>
          </a:p>
          <a:p>
            <a:endParaRPr lang="en-US" dirty="0"/>
          </a:p>
        </p:txBody>
      </p:sp>
      <p:pic>
        <p:nvPicPr>
          <p:cNvPr id="9218" name="Picture 2" descr="Mental Health ...">
            <a:extLst>
              <a:ext uri="{FF2B5EF4-FFF2-40B4-BE49-F238E27FC236}">
                <a16:creationId xmlns:a16="http://schemas.microsoft.com/office/drawing/2014/main" id="{B1C34BD2-28C7-034B-B23A-97009C57256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401564" y="2603500"/>
            <a:ext cx="4439455" cy="3416300"/>
          </a:xfrm>
          <a:prstGeom prst="rect">
            <a:avLst/>
          </a:prstGeom>
          <a:solidFill>
            <a:srgbClr val="FFFFFF"/>
          </a:solidFill>
        </p:spPr>
      </p:pic>
      <p:sp>
        <p:nvSpPr>
          <p:cNvPr id="5" name="Slide Number Placeholder 4">
            <a:extLst>
              <a:ext uri="{FF2B5EF4-FFF2-40B4-BE49-F238E27FC236}">
                <a16:creationId xmlns:a16="http://schemas.microsoft.com/office/drawing/2014/main" id="{F6947DFA-7E71-EABB-82D4-8DE616D1E216}"/>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38</a:t>
            </a:fld>
            <a:endParaRPr lang="en-US" noProof="0"/>
          </a:p>
        </p:txBody>
      </p:sp>
    </p:spTree>
    <p:extLst>
      <p:ext uri="{BB962C8B-B14F-4D97-AF65-F5344CB8AC3E}">
        <p14:creationId xmlns:p14="http://schemas.microsoft.com/office/powerpoint/2010/main" val="23155899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A9B171F-C536-E5BC-DED1-8744E73C1702}"/>
              </a:ext>
            </a:extLst>
          </p:cNvPr>
          <p:cNvSpPr>
            <a:spLocks noGrp="1"/>
          </p:cNvSpPr>
          <p:nvPr>
            <p:ph type="title"/>
          </p:nvPr>
        </p:nvSpPr>
        <p:spPr>
          <a:xfrm>
            <a:off x="1154953" y="973668"/>
            <a:ext cx="8761413" cy="706964"/>
          </a:xfrm>
        </p:spPr>
        <p:txBody>
          <a:bodyPr/>
          <a:lstStyle/>
          <a:p>
            <a:r>
              <a:rPr lang="en-US" b="1" dirty="0"/>
              <a:t>DRILLS</a:t>
            </a:r>
          </a:p>
        </p:txBody>
      </p:sp>
      <p:sp>
        <p:nvSpPr>
          <p:cNvPr id="13" name="Content Placeholder 3">
            <a:extLst>
              <a:ext uri="{FF2B5EF4-FFF2-40B4-BE49-F238E27FC236}">
                <a16:creationId xmlns:a16="http://schemas.microsoft.com/office/drawing/2014/main" id="{5EFC4637-0214-37A1-0298-E22E1A04C956}"/>
              </a:ext>
            </a:extLst>
          </p:cNvPr>
          <p:cNvSpPr>
            <a:spLocks noGrp="1"/>
          </p:cNvSpPr>
          <p:nvPr>
            <p:ph sz="half" idx="2"/>
          </p:nvPr>
        </p:nvSpPr>
        <p:spPr>
          <a:xfrm>
            <a:off x="6208712" y="2603500"/>
            <a:ext cx="4825159" cy="3416300"/>
          </a:xfrm>
        </p:spPr>
        <p:txBody>
          <a:bodyPr>
            <a:normAutofit fontScale="92500"/>
          </a:bodyPr>
          <a:lstStyle/>
          <a:p>
            <a:pPr marL="0" indent="0">
              <a:buNone/>
            </a:pPr>
            <a:r>
              <a:rPr lang="en-US" sz="2400" b="1" dirty="0">
                <a:solidFill>
                  <a:srgbClr val="0070C0"/>
                </a:solidFill>
              </a:rPr>
              <a:t>Recommended the use of options-based approaches that are age appropriate.  Creating muscle memory and clear expectations of everyone’s role during an emergency are best achieved through the conduct of armed assailant drills on a regular basis throughout the school year.</a:t>
            </a:r>
          </a:p>
          <a:p>
            <a:endParaRPr lang="en-US" dirty="0"/>
          </a:p>
        </p:txBody>
      </p:sp>
      <p:sp>
        <p:nvSpPr>
          <p:cNvPr id="5" name="Slide Number Placeholder 4">
            <a:extLst>
              <a:ext uri="{FF2B5EF4-FFF2-40B4-BE49-F238E27FC236}">
                <a16:creationId xmlns:a16="http://schemas.microsoft.com/office/drawing/2014/main" id="{9889A5FD-9B6E-3A3F-1CD3-3E3B1FB49396}"/>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39</a:t>
            </a:fld>
            <a:endParaRPr lang="en-US" noProof="0"/>
          </a:p>
        </p:txBody>
      </p:sp>
      <p:pic>
        <p:nvPicPr>
          <p:cNvPr id="10" name="Content Placeholder 9">
            <a:extLst>
              <a:ext uri="{FF2B5EF4-FFF2-40B4-BE49-F238E27FC236}">
                <a16:creationId xmlns:a16="http://schemas.microsoft.com/office/drawing/2014/main" id="{411190E8-C8D5-CAF5-86E8-4368D915D3EB}"/>
              </a:ext>
            </a:extLst>
          </p:cNvPr>
          <p:cNvPicPr>
            <a:picLocks noGrp="1" noChangeAspect="1"/>
          </p:cNvPicPr>
          <p:nvPr>
            <p:ph sz="half" idx="1"/>
          </p:nvPr>
        </p:nvPicPr>
        <p:blipFill>
          <a:blip r:embed="rId2"/>
          <a:stretch>
            <a:fillRect/>
          </a:stretch>
        </p:blipFill>
        <p:spPr>
          <a:xfrm>
            <a:off x="1620982" y="2603499"/>
            <a:ext cx="3726873" cy="3575627"/>
          </a:xfrm>
        </p:spPr>
      </p:pic>
    </p:spTree>
    <p:extLst>
      <p:ext uri="{BB962C8B-B14F-4D97-AF65-F5344CB8AC3E}">
        <p14:creationId xmlns:p14="http://schemas.microsoft.com/office/powerpoint/2010/main" val="3133580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7403D-573C-AE23-1A16-EB877DE518D1}"/>
              </a:ext>
            </a:extLst>
          </p:cNvPr>
          <p:cNvSpPr>
            <a:spLocks noGrp="1"/>
          </p:cNvSpPr>
          <p:nvPr>
            <p:ph type="title"/>
          </p:nvPr>
        </p:nvSpPr>
        <p:spPr/>
        <p:txBody>
          <a:bodyPr/>
          <a:lstStyle/>
          <a:p>
            <a:r>
              <a:rPr lang="en-US" b="1" dirty="0"/>
              <a:t>2 Simple Actions to Save Lives</a:t>
            </a:r>
          </a:p>
        </p:txBody>
      </p:sp>
      <p:sp>
        <p:nvSpPr>
          <p:cNvPr id="5" name="Slide Number Placeholder 4">
            <a:extLst>
              <a:ext uri="{FF2B5EF4-FFF2-40B4-BE49-F238E27FC236}">
                <a16:creationId xmlns:a16="http://schemas.microsoft.com/office/drawing/2014/main" id="{DBFC4905-46C2-66B3-D295-0CFBC5B98B59}"/>
              </a:ext>
            </a:extLst>
          </p:cNvPr>
          <p:cNvSpPr>
            <a:spLocks noGrp="1"/>
          </p:cNvSpPr>
          <p:nvPr>
            <p:ph type="sldNum" sz="quarter" idx="12"/>
          </p:nvPr>
        </p:nvSpPr>
        <p:spPr/>
        <p:txBody>
          <a:bodyPr/>
          <a:lstStyle/>
          <a:p>
            <a:fld id="{9FF96B15-8338-45D5-A943-561235072D66}" type="slidenum">
              <a:rPr lang="en-US" noProof="0" smtClean="0"/>
              <a:t>4</a:t>
            </a:fld>
            <a:endParaRPr lang="en-US" noProof="0" dirty="0"/>
          </a:p>
        </p:txBody>
      </p:sp>
      <p:pic>
        <p:nvPicPr>
          <p:cNvPr id="6" name="Picture 2" descr="Stop the Prop">
            <a:extLst>
              <a:ext uri="{FF2B5EF4-FFF2-40B4-BE49-F238E27FC236}">
                <a16:creationId xmlns:a16="http://schemas.microsoft.com/office/drawing/2014/main" id="{C22670E0-F7A9-3943-9116-B12188B7E34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59756" y="2603500"/>
            <a:ext cx="3416300" cy="34163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ee Something Send Something Icon">
            <a:extLst>
              <a:ext uri="{FF2B5EF4-FFF2-40B4-BE49-F238E27FC236}">
                <a16:creationId xmlns:a16="http://schemas.microsoft.com/office/drawing/2014/main" id="{C8E2009F-BF6A-F238-8A5F-44D10F99C869}"/>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48846" y="2603501"/>
            <a:ext cx="3052354" cy="341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95137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1" name="Title 1">
            <a:extLst>
              <a:ext uri="{FF2B5EF4-FFF2-40B4-BE49-F238E27FC236}">
                <a16:creationId xmlns:a16="http://schemas.microsoft.com/office/drawing/2014/main" id="{43CD7D49-3358-C279-45A7-3D2ABE38DAA8}"/>
              </a:ext>
            </a:extLst>
          </p:cNvPr>
          <p:cNvSpPr>
            <a:spLocks noGrp="1"/>
          </p:cNvSpPr>
          <p:nvPr>
            <p:ph type="title"/>
          </p:nvPr>
        </p:nvSpPr>
        <p:spPr>
          <a:xfrm>
            <a:off x="1154953" y="973668"/>
            <a:ext cx="8761413" cy="706964"/>
          </a:xfrm>
        </p:spPr>
        <p:txBody>
          <a:bodyPr/>
          <a:lstStyle/>
          <a:p>
            <a:r>
              <a:rPr lang="en-US" b="1" dirty="0"/>
              <a:t>SOCIAL MEDIA MONITORING</a:t>
            </a:r>
          </a:p>
        </p:txBody>
      </p:sp>
      <p:sp>
        <p:nvSpPr>
          <p:cNvPr id="11273" name="Content Placeholder 2">
            <a:extLst>
              <a:ext uri="{FF2B5EF4-FFF2-40B4-BE49-F238E27FC236}">
                <a16:creationId xmlns:a16="http://schemas.microsoft.com/office/drawing/2014/main" id="{874B0C7F-201F-3339-B621-2B926159C9F7}"/>
              </a:ext>
            </a:extLst>
          </p:cNvPr>
          <p:cNvSpPr>
            <a:spLocks noGrp="1"/>
          </p:cNvSpPr>
          <p:nvPr>
            <p:ph sz="half" idx="1"/>
          </p:nvPr>
        </p:nvSpPr>
        <p:spPr>
          <a:xfrm>
            <a:off x="1154954" y="2603500"/>
            <a:ext cx="4825158" cy="3416301"/>
          </a:xfrm>
        </p:spPr>
        <p:txBody>
          <a:bodyPr/>
          <a:lstStyle/>
          <a:p>
            <a:r>
              <a:rPr lang="en-US" b="1" dirty="0">
                <a:solidFill>
                  <a:srgbClr val="002060"/>
                </a:solidFill>
              </a:rPr>
              <a:t>Defensive social media monitoring, also referred to as social media alerting systems, provide constant online scanning of messages with a geofence around a school or school district to identify threats and at-risk behavior including cyberbullying.</a:t>
            </a:r>
          </a:p>
          <a:p>
            <a:endParaRPr lang="en-US" b="1" dirty="0">
              <a:solidFill>
                <a:srgbClr val="002060"/>
              </a:solidFill>
            </a:endParaRPr>
          </a:p>
          <a:p>
            <a:r>
              <a:rPr lang="en-US" b="1" dirty="0">
                <a:solidFill>
                  <a:srgbClr val="002060"/>
                </a:solidFill>
              </a:rPr>
              <a:t>IT programs for school technology monitoring</a:t>
            </a:r>
          </a:p>
          <a:p>
            <a:endParaRPr lang="en-US" dirty="0"/>
          </a:p>
        </p:txBody>
      </p:sp>
      <p:pic>
        <p:nvPicPr>
          <p:cNvPr id="11266" name="Picture 2" descr="to Delete Your Social Media Accounts ...">
            <a:extLst>
              <a:ext uri="{FF2B5EF4-FFF2-40B4-BE49-F238E27FC236}">
                <a16:creationId xmlns:a16="http://schemas.microsoft.com/office/drawing/2014/main" id="{4C8C78E5-94D8-17DE-EC99-82F97B67605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290378" y="2603500"/>
            <a:ext cx="4661826" cy="3416300"/>
          </a:xfrm>
          <a:prstGeom prst="rect">
            <a:avLst/>
          </a:prstGeom>
          <a:solidFill>
            <a:srgbClr val="FFFFFF"/>
          </a:solidFill>
        </p:spPr>
      </p:pic>
      <p:sp>
        <p:nvSpPr>
          <p:cNvPr id="5" name="Slide Number Placeholder 4">
            <a:extLst>
              <a:ext uri="{FF2B5EF4-FFF2-40B4-BE49-F238E27FC236}">
                <a16:creationId xmlns:a16="http://schemas.microsoft.com/office/drawing/2014/main" id="{6437C10F-4BE1-9B43-8056-2B2165A63DC9}"/>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40</a:t>
            </a:fld>
            <a:endParaRPr lang="en-US" noProof="0"/>
          </a:p>
        </p:txBody>
      </p:sp>
    </p:spTree>
    <p:extLst>
      <p:ext uri="{BB962C8B-B14F-4D97-AF65-F5344CB8AC3E}">
        <p14:creationId xmlns:p14="http://schemas.microsoft.com/office/powerpoint/2010/main" val="3601072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4EB30-2AF9-C887-BF42-309460033ABF}"/>
              </a:ext>
            </a:extLst>
          </p:cNvPr>
          <p:cNvSpPr>
            <a:spLocks noGrp="1"/>
          </p:cNvSpPr>
          <p:nvPr>
            <p:ph type="title"/>
          </p:nvPr>
        </p:nvSpPr>
        <p:spPr/>
        <p:txBody>
          <a:bodyPr/>
          <a:lstStyle/>
          <a:p>
            <a:r>
              <a:rPr lang="en-US" dirty="0"/>
              <a:t>West Virginia School Safety Laws</a:t>
            </a:r>
          </a:p>
        </p:txBody>
      </p:sp>
      <p:sp>
        <p:nvSpPr>
          <p:cNvPr id="3" name="Text Placeholder 2">
            <a:extLst>
              <a:ext uri="{FF2B5EF4-FFF2-40B4-BE49-F238E27FC236}">
                <a16:creationId xmlns:a16="http://schemas.microsoft.com/office/drawing/2014/main" id="{474F23FB-1DE6-26CF-7765-DD693E374747}"/>
              </a:ext>
            </a:extLst>
          </p:cNvPr>
          <p:cNvSpPr>
            <a:spLocks noGrp="1"/>
          </p:cNvSpPr>
          <p:nvPr>
            <p:ph type="body" idx="1"/>
          </p:nvPr>
        </p:nvSpPr>
        <p:spPr/>
        <p:txBody>
          <a:bodyPr/>
          <a:lstStyle/>
          <a:p>
            <a:r>
              <a:rPr lang="en-US" b="1" dirty="0">
                <a:solidFill>
                  <a:schemeClr val="accent2">
                    <a:lumMod val="90000"/>
                    <a:lumOff val="10000"/>
                  </a:schemeClr>
                </a:solidFill>
              </a:rPr>
              <a:t>18-9F-10a </a:t>
            </a:r>
          </a:p>
        </p:txBody>
      </p:sp>
      <p:sp>
        <p:nvSpPr>
          <p:cNvPr id="4" name="Content Placeholder 3">
            <a:extLst>
              <a:ext uri="{FF2B5EF4-FFF2-40B4-BE49-F238E27FC236}">
                <a16:creationId xmlns:a16="http://schemas.microsoft.com/office/drawing/2014/main" id="{03D2DD2D-8209-A18A-44D2-09D68523CAC4}"/>
              </a:ext>
            </a:extLst>
          </p:cNvPr>
          <p:cNvSpPr>
            <a:spLocks noGrp="1"/>
          </p:cNvSpPr>
          <p:nvPr>
            <p:ph sz="half" idx="2"/>
          </p:nvPr>
        </p:nvSpPr>
        <p:spPr/>
        <p:txBody>
          <a:bodyPr>
            <a:normAutofit/>
          </a:bodyPr>
          <a:lstStyle/>
          <a:p>
            <a:r>
              <a:rPr lang="en-US" sz="2800" b="1" dirty="0">
                <a:solidFill>
                  <a:schemeClr val="accent4"/>
                </a:solidFill>
              </a:rPr>
              <a:t>Standardized school safety mapping data</a:t>
            </a:r>
          </a:p>
          <a:p>
            <a:r>
              <a:rPr lang="en-US" sz="2800" b="1" dirty="0">
                <a:solidFill>
                  <a:schemeClr val="accent4"/>
                </a:solidFill>
              </a:rPr>
              <a:t>The school safety mapping requirements shall be effective on September 1, 2026.</a:t>
            </a:r>
          </a:p>
        </p:txBody>
      </p:sp>
      <p:sp>
        <p:nvSpPr>
          <p:cNvPr id="5" name="Text Placeholder 4">
            <a:extLst>
              <a:ext uri="{FF2B5EF4-FFF2-40B4-BE49-F238E27FC236}">
                <a16:creationId xmlns:a16="http://schemas.microsoft.com/office/drawing/2014/main" id="{69BB7174-0314-284B-848B-6B2E8D276DAE}"/>
              </a:ext>
            </a:extLst>
          </p:cNvPr>
          <p:cNvSpPr>
            <a:spLocks noGrp="1"/>
          </p:cNvSpPr>
          <p:nvPr>
            <p:ph type="body" sz="quarter" idx="3"/>
          </p:nvPr>
        </p:nvSpPr>
        <p:spPr/>
        <p:txBody>
          <a:bodyPr/>
          <a:lstStyle/>
          <a:p>
            <a:r>
              <a:rPr lang="en-US" b="1" dirty="0">
                <a:solidFill>
                  <a:schemeClr val="accent2">
                    <a:lumMod val="90000"/>
                    <a:lumOff val="10000"/>
                  </a:schemeClr>
                </a:solidFill>
              </a:rPr>
              <a:t>18-9F-9a</a:t>
            </a:r>
          </a:p>
        </p:txBody>
      </p:sp>
      <p:sp>
        <p:nvSpPr>
          <p:cNvPr id="6" name="Content Placeholder 5">
            <a:extLst>
              <a:ext uri="{FF2B5EF4-FFF2-40B4-BE49-F238E27FC236}">
                <a16:creationId xmlns:a16="http://schemas.microsoft.com/office/drawing/2014/main" id="{7647E91C-9213-A0D5-FDCF-6D39F5FB4849}"/>
              </a:ext>
            </a:extLst>
          </p:cNvPr>
          <p:cNvSpPr>
            <a:spLocks noGrp="1"/>
          </p:cNvSpPr>
          <p:nvPr>
            <p:ph sz="quarter" idx="4"/>
          </p:nvPr>
        </p:nvSpPr>
        <p:spPr>
          <a:xfrm>
            <a:off x="6208710" y="3179762"/>
            <a:ext cx="4825159" cy="3207183"/>
          </a:xfrm>
        </p:spPr>
        <p:txBody>
          <a:bodyPr>
            <a:noAutofit/>
          </a:bodyPr>
          <a:lstStyle/>
          <a:p>
            <a:r>
              <a:rPr lang="en-US" sz="2400" b="1" dirty="0">
                <a:solidFill>
                  <a:schemeClr val="accent4"/>
                </a:solidFill>
              </a:rPr>
              <a:t>Also known as “Alyssa’s Law” requiring that a wearable panic alert system device shall be implemented at every school in the state.</a:t>
            </a:r>
          </a:p>
          <a:p>
            <a:r>
              <a:rPr lang="en-US" sz="2400" b="1" dirty="0">
                <a:solidFill>
                  <a:schemeClr val="accent4"/>
                </a:solidFill>
              </a:rPr>
              <a:t>Legislative rule in compliance effective December 31, 2026. </a:t>
            </a:r>
          </a:p>
        </p:txBody>
      </p:sp>
      <p:sp>
        <p:nvSpPr>
          <p:cNvPr id="7" name="Slide Number Placeholder 6">
            <a:extLst>
              <a:ext uri="{FF2B5EF4-FFF2-40B4-BE49-F238E27FC236}">
                <a16:creationId xmlns:a16="http://schemas.microsoft.com/office/drawing/2014/main" id="{D7382BC9-46BC-5BD8-EDE2-3133091F83A9}"/>
              </a:ext>
            </a:extLst>
          </p:cNvPr>
          <p:cNvSpPr>
            <a:spLocks noGrp="1"/>
          </p:cNvSpPr>
          <p:nvPr>
            <p:ph type="sldNum" sz="quarter" idx="12"/>
          </p:nvPr>
        </p:nvSpPr>
        <p:spPr/>
        <p:txBody>
          <a:bodyPr/>
          <a:lstStyle/>
          <a:p>
            <a:fld id="{9FF96B15-8338-45D5-A943-561235072D66}" type="slidenum">
              <a:rPr lang="en-US" noProof="0" smtClean="0"/>
              <a:t>41</a:t>
            </a:fld>
            <a:endParaRPr lang="en-US" noProof="0" dirty="0"/>
          </a:p>
        </p:txBody>
      </p:sp>
    </p:spTree>
    <p:extLst>
      <p:ext uri="{BB962C8B-B14F-4D97-AF65-F5344CB8AC3E}">
        <p14:creationId xmlns:p14="http://schemas.microsoft.com/office/powerpoint/2010/main" val="22337556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118DE-E322-86BF-64C9-B70DDBB7029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DEE3281-DEF3-A7B1-FBB8-04FF2E1FE6A7}"/>
              </a:ext>
            </a:extLst>
          </p:cNvPr>
          <p:cNvSpPr>
            <a:spLocks noGrp="1"/>
          </p:cNvSpPr>
          <p:nvPr>
            <p:ph type="sldNum" sz="quarter" idx="12"/>
          </p:nvPr>
        </p:nvSpPr>
        <p:spPr/>
        <p:txBody>
          <a:bodyPr/>
          <a:lstStyle/>
          <a:p>
            <a:fld id="{9FF96B15-8338-45D5-A943-561235072D66}" type="slidenum">
              <a:rPr lang="en-US" noProof="0" smtClean="0"/>
              <a:t>42</a:t>
            </a:fld>
            <a:endParaRPr lang="en-US" noProof="0" dirty="0"/>
          </a:p>
        </p:txBody>
      </p:sp>
      <p:sp>
        <p:nvSpPr>
          <p:cNvPr id="6" name="Text Placeholder 5">
            <a:extLst>
              <a:ext uri="{FF2B5EF4-FFF2-40B4-BE49-F238E27FC236}">
                <a16:creationId xmlns:a16="http://schemas.microsoft.com/office/drawing/2014/main" id="{136A1209-6FE4-CA29-2E2E-5227AC14F150}"/>
              </a:ext>
            </a:extLst>
          </p:cNvPr>
          <p:cNvSpPr>
            <a:spLocks noGrp="1"/>
          </p:cNvSpPr>
          <p:nvPr>
            <p:ph type="body" sz="quarter" idx="14"/>
          </p:nvPr>
        </p:nvSpPr>
        <p:spPr/>
        <p:txBody>
          <a:bodyPr/>
          <a:lstStyle/>
          <a:p>
            <a:r>
              <a:rPr lang="en-US" sz="2000" b="1" dirty="0">
                <a:solidFill>
                  <a:schemeClr val="accent2">
                    <a:lumMod val="90000"/>
                    <a:lumOff val="10000"/>
                  </a:schemeClr>
                </a:solidFill>
              </a:rPr>
              <a:t>West Virginia Division of Protective Services (Capitol Police) School Safety Officers</a:t>
            </a:r>
          </a:p>
        </p:txBody>
      </p:sp>
      <p:sp>
        <p:nvSpPr>
          <p:cNvPr id="7" name="Text Placeholder 6">
            <a:extLst>
              <a:ext uri="{FF2B5EF4-FFF2-40B4-BE49-F238E27FC236}">
                <a16:creationId xmlns:a16="http://schemas.microsoft.com/office/drawing/2014/main" id="{86D46FA6-5F5D-81FC-456A-C53F6E62A4F9}"/>
              </a:ext>
            </a:extLst>
          </p:cNvPr>
          <p:cNvSpPr>
            <a:spLocks noGrp="1"/>
          </p:cNvSpPr>
          <p:nvPr>
            <p:ph type="body" sz="quarter" idx="16"/>
          </p:nvPr>
        </p:nvSpPr>
        <p:spPr/>
        <p:txBody>
          <a:bodyPr/>
          <a:lstStyle/>
          <a:p>
            <a:r>
              <a:rPr lang="en-US" sz="2000" b="1" dirty="0">
                <a:solidFill>
                  <a:schemeClr val="accent2">
                    <a:lumMod val="90000"/>
                    <a:lumOff val="10000"/>
                  </a:schemeClr>
                </a:solidFill>
              </a:rPr>
              <a:t>Prevention Resource Officers Logan County Sheriffs Department</a:t>
            </a:r>
          </a:p>
        </p:txBody>
      </p:sp>
      <p:sp>
        <p:nvSpPr>
          <p:cNvPr id="8" name="Text Placeholder 7">
            <a:extLst>
              <a:ext uri="{FF2B5EF4-FFF2-40B4-BE49-F238E27FC236}">
                <a16:creationId xmlns:a16="http://schemas.microsoft.com/office/drawing/2014/main" id="{8B9296D1-B435-9FCA-B147-AB0A393E11A5}"/>
              </a:ext>
            </a:extLst>
          </p:cNvPr>
          <p:cNvSpPr>
            <a:spLocks noGrp="1"/>
          </p:cNvSpPr>
          <p:nvPr>
            <p:ph type="body" sz="quarter" idx="18"/>
          </p:nvPr>
        </p:nvSpPr>
        <p:spPr>
          <a:xfrm>
            <a:off x="6189670" y="3891529"/>
            <a:ext cx="2095046" cy="1982798"/>
          </a:xfrm>
        </p:spPr>
        <p:txBody>
          <a:bodyPr/>
          <a:lstStyle/>
          <a:p>
            <a:r>
              <a:rPr lang="en-US" sz="2000" b="1" dirty="0">
                <a:solidFill>
                  <a:schemeClr val="accent2">
                    <a:lumMod val="90000"/>
                    <a:lumOff val="10000"/>
                  </a:schemeClr>
                </a:solidFill>
              </a:rPr>
              <a:t>School Resource Officers McDowell County Sheriffs Department</a:t>
            </a:r>
          </a:p>
        </p:txBody>
      </p:sp>
      <p:sp>
        <p:nvSpPr>
          <p:cNvPr id="9" name="Text Placeholder 8">
            <a:extLst>
              <a:ext uri="{FF2B5EF4-FFF2-40B4-BE49-F238E27FC236}">
                <a16:creationId xmlns:a16="http://schemas.microsoft.com/office/drawing/2014/main" id="{88000F4A-3F3B-7A7B-5468-A5242D27D4AB}"/>
              </a:ext>
            </a:extLst>
          </p:cNvPr>
          <p:cNvSpPr>
            <a:spLocks noGrp="1"/>
          </p:cNvSpPr>
          <p:nvPr>
            <p:ph type="body" sz="quarter" idx="20"/>
          </p:nvPr>
        </p:nvSpPr>
        <p:spPr>
          <a:xfrm>
            <a:off x="9519533" y="3888617"/>
            <a:ext cx="2095046" cy="1225056"/>
          </a:xfrm>
        </p:spPr>
        <p:txBody>
          <a:bodyPr/>
          <a:lstStyle/>
          <a:p>
            <a:r>
              <a:rPr lang="en-US" sz="2000" b="1" dirty="0">
                <a:solidFill>
                  <a:schemeClr val="accent2">
                    <a:lumMod val="90000"/>
                    <a:lumOff val="10000"/>
                  </a:schemeClr>
                </a:solidFill>
              </a:rPr>
              <a:t>School Safety Officers Kanawha County Schools</a:t>
            </a:r>
          </a:p>
        </p:txBody>
      </p:sp>
      <p:pic>
        <p:nvPicPr>
          <p:cNvPr id="7170" name="Picture 2" descr="West Virginia State Seal | WV Secretary of State">
            <a:extLst>
              <a:ext uri="{FF2B5EF4-FFF2-40B4-BE49-F238E27FC236}">
                <a16:creationId xmlns:a16="http://schemas.microsoft.com/office/drawing/2014/main" id="{3FC25DBB-E9BA-3A02-9574-7CE127E675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337" y="1917757"/>
            <a:ext cx="3441572" cy="319591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Placeholder 12" descr="Logo&#10;&#10;AI-generated content may be incorrect.">
            <a:extLst>
              <a:ext uri="{FF2B5EF4-FFF2-40B4-BE49-F238E27FC236}">
                <a16:creationId xmlns:a16="http://schemas.microsoft.com/office/drawing/2014/main" id="{CD120D54-86DB-DE8A-E367-A86210DEEA1A}"/>
              </a:ext>
            </a:extLst>
          </p:cNvPr>
          <p:cNvPicPr>
            <a:picLocks noGrp="1" noChangeAspect="1"/>
          </p:cNvPicPr>
          <p:nvPr>
            <p:ph type="pic" sz="quarter" idx="21"/>
          </p:nvPr>
        </p:nvPicPr>
        <p:blipFill>
          <a:blip r:embed="rId3"/>
          <a:srcRect t="634" b="634"/>
          <a:stretch>
            <a:fillRect/>
          </a:stretch>
        </p:blipFill>
        <p:spPr>
          <a:xfrm>
            <a:off x="5202238" y="2073275"/>
            <a:ext cx="781050" cy="760413"/>
          </a:xfrm>
          <a:noFill/>
        </p:spPr>
      </p:pic>
      <p:pic>
        <p:nvPicPr>
          <p:cNvPr id="14" name="Picture 4" descr="Logan County Sheriff's Office">
            <a:extLst>
              <a:ext uri="{FF2B5EF4-FFF2-40B4-BE49-F238E27FC236}">
                <a16:creationId xmlns:a16="http://schemas.microsoft.com/office/drawing/2014/main" id="{9334F899-70DD-CBCC-CD09-2B1992A8C4AC}"/>
              </a:ext>
            </a:extLst>
          </p:cNvPr>
          <p:cNvPicPr>
            <a:picLocks noGrp="1" noChangeAspect="1" noChangeArrowheads="1"/>
          </p:cNvPicPr>
          <p:nvPr>
            <p:ph type="pic" sz="quarter" idx="23"/>
          </p:nvPr>
        </p:nvPicPr>
        <p:blipFill>
          <a:blip r:embed="rId4">
            <a:extLst>
              <a:ext uri="{28A0092B-C50C-407E-A947-70E740481C1C}">
                <a14:useLocalDpi xmlns:a14="http://schemas.microsoft.com/office/drawing/2010/main" val="0"/>
              </a:ext>
            </a:extLst>
          </a:blip>
          <a:srcRect t="1420" b="1420"/>
          <a:stretch>
            <a:fillRect/>
          </a:stretch>
        </p:blipFill>
        <p:spPr bwMode="auto">
          <a:xfrm>
            <a:off x="8534400" y="2073275"/>
            <a:ext cx="782638" cy="760413"/>
          </a:xfrm>
          <a:prstGeom prst="rect">
            <a:avLst/>
          </a:prstGeom>
          <a:solidFill>
            <a:srgbClr val="FFFFFF"/>
          </a:solidFill>
        </p:spPr>
      </p:pic>
      <p:pic>
        <p:nvPicPr>
          <p:cNvPr id="7172" name="Picture 4" descr="mcdowell county schools logo">
            <a:extLst>
              <a:ext uri="{FF2B5EF4-FFF2-40B4-BE49-F238E27FC236}">
                <a16:creationId xmlns:a16="http://schemas.microsoft.com/office/drawing/2014/main" id="{48605E4A-28BA-92DB-09C8-D4A5ADF9CD62}"/>
              </a:ext>
            </a:extLst>
          </p:cNvPr>
          <p:cNvPicPr>
            <a:picLocks noGrp="1" noChangeAspect="1" noChangeArrowheads="1"/>
          </p:cNvPicPr>
          <p:nvPr>
            <p:ph type="pic" sz="quarter" idx="22"/>
          </p:nvPr>
        </p:nvPicPr>
        <p:blipFill>
          <a:blip r:embed="rId5">
            <a:extLst>
              <a:ext uri="{28A0092B-C50C-407E-A947-70E740481C1C}">
                <a14:useLocalDpi xmlns:a14="http://schemas.microsoft.com/office/drawing/2010/main" val="0"/>
              </a:ext>
            </a:extLst>
          </a:blip>
          <a:srcRect l="3470" r="347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Return to Home">
            <a:extLst>
              <a:ext uri="{FF2B5EF4-FFF2-40B4-BE49-F238E27FC236}">
                <a16:creationId xmlns:a16="http://schemas.microsoft.com/office/drawing/2014/main" id="{5EE8756B-BA29-B43C-EC2C-081A70E7CDC5}"/>
              </a:ext>
            </a:extLst>
          </p:cNvPr>
          <p:cNvPicPr>
            <a:picLocks noGrp="1" noChangeAspect="1" noChangeArrowheads="1"/>
          </p:cNvPicPr>
          <p:nvPr>
            <p:ph type="pic" sz="quarter" idx="24"/>
          </p:nvPr>
        </p:nvPicPr>
        <p:blipFill>
          <a:blip r:embed="rId6">
            <a:extLst>
              <a:ext uri="{28A0092B-C50C-407E-A947-70E740481C1C}">
                <a14:useLocalDpi xmlns:a14="http://schemas.microsoft.com/office/drawing/2010/main" val="0"/>
              </a:ext>
            </a:extLst>
          </a:blip>
          <a:srcRect l="10850" r="10850"/>
          <a:stretch>
            <a:fillRect/>
          </a:stretch>
        </p:blipFill>
        <p:spPr bwMode="auto">
          <a:xfrm>
            <a:off x="8535100" y="4123125"/>
            <a:ext cx="781938" cy="758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16642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B92775-186F-F87F-453F-DC4D6138A385}"/>
              </a:ext>
            </a:extLst>
          </p:cNvPr>
          <p:cNvSpPr>
            <a:spLocks noGrp="1"/>
          </p:cNvSpPr>
          <p:nvPr>
            <p:ph sz="quarter" idx="13"/>
          </p:nvPr>
        </p:nvSpPr>
        <p:spPr>
          <a:xfrm>
            <a:off x="6058861" y="1205345"/>
            <a:ext cx="5582675" cy="5173774"/>
          </a:xfrm>
        </p:spPr>
        <p:txBody>
          <a:bodyPr>
            <a:normAutofit/>
          </a:bodyPr>
          <a:lstStyle/>
          <a:p>
            <a:pPr marL="0" indent="0">
              <a:buNone/>
            </a:pPr>
            <a:r>
              <a:rPr lang="en-US" b="1" dirty="0">
                <a:solidFill>
                  <a:schemeClr val="accent3"/>
                </a:solidFill>
              </a:rPr>
              <a:t>The School Safety Unit within the Division of Protective Services shall primarily be charged to provide services to all public primary and secondary schools and may provide services to any private primary and secondary schools in the state upon request.  The School Safety Unit will be tasked to make school safety inspections and to make recommendations to appropriate county school superintendents, principals, or other school administrators, regarding school safety. The officers assigned to the School Safety Unit shall also be authorized to respond to and investigate all school safety matters, in consultation with county boards of education.  Any officer of the School Safety Unit has statewide jurisdiction and powers of general law enforcement and arrest for violations of law committed in their presence.</a:t>
            </a:r>
          </a:p>
          <a:p>
            <a:endParaRPr lang="en-US" dirty="0"/>
          </a:p>
        </p:txBody>
      </p:sp>
      <p:sp>
        <p:nvSpPr>
          <p:cNvPr id="3" name="Title 2">
            <a:extLst>
              <a:ext uri="{FF2B5EF4-FFF2-40B4-BE49-F238E27FC236}">
                <a16:creationId xmlns:a16="http://schemas.microsoft.com/office/drawing/2014/main" id="{A467A429-2688-9262-F1ED-0745F6E34373}"/>
              </a:ext>
            </a:extLst>
          </p:cNvPr>
          <p:cNvSpPr>
            <a:spLocks noGrp="1"/>
          </p:cNvSpPr>
          <p:nvPr>
            <p:ph type="title"/>
          </p:nvPr>
        </p:nvSpPr>
        <p:spPr>
          <a:xfrm>
            <a:off x="1153907" y="1302327"/>
            <a:ext cx="3860260" cy="2126673"/>
          </a:xfrm>
        </p:spPr>
        <p:txBody>
          <a:bodyPr>
            <a:noAutofit/>
          </a:bodyPr>
          <a:lstStyle/>
          <a:p>
            <a:r>
              <a:rPr lang="en-US" sz="4400" b="1" dirty="0"/>
              <a:t>WVDPS School Safety Officers</a:t>
            </a:r>
          </a:p>
        </p:txBody>
      </p:sp>
      <p:sp>
        <p:nvSpPr>
          <p:cNvPr id="4" name="Text Placeholder 3">
            <a:extLst>
              <a:ext uri="{FF2B5EF4-FFF2-40B4-BE49-F238E27FC236}">
                <a16:creationId xmlns:a16="http://schemas.microsoft.com/office/drawing/2014/main" id="{A77EC037-4709-596F-F922-4B3125213694}"/>
              </a:ext>
            </a:extLst>
          </p:cNvPr>
          <p:cNvSpPr>
            <a:spLocks noGrp="1"/>
          </p:cNvSpPr>
          <p:nvPr>
            <p:ph type="body" sz="half" idx="2"/>
          </p:nvPr>
        </p:nvSpPr>
        <p:spPr/>
        <p:txBody>
          <a:bodyPr>
            <a:normAutofit/>
          </a:bodyPr>
          <a:lstStyle/>
          <a:p>
            <a:pPr marL="0" indent="0">
              <a:buNone/>
            </a:pPr>
            <a:r>
              <a:rPr lang="en-US" sz="3200" b="1" dirty="0"/>
              <a:t>WV15-2D-3</a:t>
            </a:r>
          </a:p>
        </p:txBody>
      </p:sp>
      <p:sp>
        <p:nvSpPr>
          <p:cNvPr id="5" name="Slide Number Placeholder 4">
            <a:extLst>
              <a:ext uri="{FF2B5EF4-FFF2-40B4-BE49-F238E27FC236}">
                <a16:creationId xmlns:a16="http://schemas.microsoft.com/office/drawing/2014/main" id="{0D308BFF-66CF-8813-95A8-D16DB93D03D7}"/>
              </a:ext>
            </a:extLst>
          </p:cNvPr>
          <p:cNvSpPr>
            <a:spLocks noGrp="1"/>
          </p:cNvSpPr>
          <p:nvPr>
            <p:ph type="sldNum" sz="quarter" idx="12"/>
          </p:nvPr>
        </p:nvSpPr>
        <p:spPr/>
        <p:txBody>
          <a:bodyPr/>
          <a:lstStyle/>
          <a:p>
            <a:fld id="{9FF96B15-8338-45D5-A943-561235072D66}" type="slidenum">
              <a:rPr lang="en-US" noProof="0" smtClean="0"/>
              <a:t>43</a:t>
            </a:fld>
            <a:endParaRPr lang="en-US" noProof="0" dirty="0"/>
          </a:p>
        </p:txBody>
      </p:sp>
    </p:spTree>
    <p:extLst>
      <p:ext uri="{BB962C8B-B14F-4D97-AF65-F5344CB8AC3E}">
        <p14:creationId xmlns:p14="http://schemas.microsoft.com/office/powerpoint/2010/main" val="22547270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995CE-54EC-71A2-D290-975D25F0361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C99A70-9FEC-8609-1EE3-4EEB789F0810}"/>
              </a:ext>
            </a:extLst>
          </p:cNvPr>
          <p:cNvSpPr>
            <a:spLocks noGrp="1"/>
          </p:cNvSpPr>
          <p:nvPr>
            <p:ph sz="quarter" idx="13"/>
          </p:nvPr>
        </p:nvSpPr>
        <p:spPr>
          <a:xfrm>
            <a:off x="6058861" y="1343891"/>
            <a:ext cx="5582675" cy="5035228"/>
          </a:xfrm>
        </p:spPr>
        <p:txBody>
          <a:bodyPr>
            <a:normAutofit/>
          </a:bodyPr>
          <a:lstStyle/>
          <a:p>
            <a:pPr marL="0" indent="0">
              <a:buNone/>
            </a:pPr>
            <a:r>
              <a:rPr lang="en-US" sz="2000" b="1" dirty="0">
                <a:solidFill>
                  <a:schemeClr val="accent3"/>
                </a:solidFill>
              </a:rPr>
              <a:t>The Logan County Sheriff's Department's Prevention Resource Officer (PRO) Program operates under the statewide West Virginia Division of Administrative Services mission. Its core goals are to prevent juvenile crime, mentor youth, improve student knowledge of the criminal justice system, and provide a safe learning environment by combining child advocacy with law enforcement.  </a:t>
            </a:r>
          </a:p>
          <a:p>
            <a:endParaRPr lang="en-US" dirty="0"/>
          </a:p>
        </p:txBody>
      </p:sp>
      <p:sp>
        <p:nvSpPr>
          <p:cNvPr id="3" name="Title 2">
            <a:extLst>
              <a:ext uri="{FF2B5EF4-FFF2-40B4-BE49-F238E27FC236}">
                <a16:creationId xmlns:a16="http://schemas.microsoft.com/office/drawing/2014/main" id="{95F096E6-306C-3EC5-B1A9-86C20A882EC0}"/>
              </a:ext>
            </a:extLst>
          </p:cNvPr>
          <p:cNvSpPr>
            <a:spLocks noGrp="1"/>
          </p:cNvSpPr>
          <p:nvPr>
            <p:ph type="title"/>
          </p:nvPr>
        </p:nvSpPr>
        <p:spPr>
          <a:xfrm>
            <a:off x="1154955" y="1063416"/>
            <a:ext cx="3860260" cy="3394362"/>
          </a:xfrm>
        </p:spPr>
        <p:txBody>
          <a:bodyPr>
            <a:normAutofit/>
          </a:bodyPr>
          <a:lstStyle/>
          <a:p>
            <a:r>
              <a:rPr lang="en-US" sz="3600" b="1" dirty="0"/>
              <a:t>Logan County Sheriffs Department Prevention Resource Officer Program</a:t>
            </a:r>
          </a:p>
        </p:txBody>
      </p:sp>
      <p:sp>
        <p:nvSpPr>
          <p:cNvPr id="4" name="Text Placeholder 3">
            <a:extLst>
              <a:ext uri="{FF2B5EF4-FFF2-40B4-BE49-F238E27FC236}">
                <a16:creationId xmlns:a16="http://schemas.microsoft.com/office/drawing/2014/main" id="{9FC77A07-EAF1-EAFB-2CAB-FEED4E3A9F00}"/>
              </a:ext>
            </a:extLst>
          </p:cNvPr>
          <p:cNvSpPr>
            <a:spLocks noGrp="1"/>
          </p:cNvSpPr>
          <p:nvPr>
            <p:ph type="body" sz="half" idx="2"/>
          </p:nvPr>
        </p:nvSpPr>
        <p:spPr>
          <a:xfrm>
            <a:off x="1154955" y="4457778"/>
            <a:ext cx="3859212" cy="1208732"/>
          </a:xfrm>
        </p:spPr>
        <p:txBody>
          <a:bodyPr>
            <a:normAutofit/>
          </a:bodyPr>
          <a:lstStyle/>
          <a:p>
            <a:pPr marL="0" indent="0">
              <a:buNone/>
            </a:pPr>
            <a:r>
              <a:rPr lang="en-US" sz="2000" b="1" dirty="0"/>
              <a:t>WV18-5-5  WV18-5-13</a:t>
            </a:r>
          </a:p>
          <a:p>
            <a:pPr marL="0" indent="0">
              <a:buNone/>
            </a:pPr>
            <a:r>
              <a:rPr lang="en-US" sz="2000" b="1" dirty="0"/>
              <a:t>WV18-5-48  WV18-5-52</a:t>
            </a:r>
          </a:p>
        </p:txBody>
      </p:sp>
      <p:sp>
        <p:nvSpPr>
          <p:cNvPr id="5" name="Slide Number Placeholder 4">
            <a:extLst>
              <a:ext uri="{FF2B5EF4-FFF2-40B4-BE49-F238E27FC236}">
                <a16:creationId xmlns:a16="http://schemas.microsoft.com/office/drawing/2014/main" id="{E8AC60D0-FACE-0039-0E26-6C73460FB397}"/>
              </a:ext>
            </a:extLst>
          </p:cNvPr>
          <p:cNvSpPr>
            <a:spLocks noGrp="1"/>
          </p:cNvSpPr>
          <p:nvPr>
            <p:ph type="sldNum" sz="quarter" idx="12"/>
          </p:nvPr>
        </p:nvSpPr>
        <p:spPr/>
        <p:txBody>
          <a:bodyPr/>
          <a:lstStyle/>
          <a:p>
            <a:fld id="{9FF96B15-8338-45D5-A943-561235072D66}" type="slidenum">
              <a:rPr lang="en-US" noProof="0" smtClean="0"/>
              <a:t>44</a:t>
            </a:fld>
            <a:endParaRPr lang="en-US" noProof="0" dirty="0"/>
          </a:p>
        </p:txBody>
      </p:sp>
    </p:spTree>
    <p:extLst>
      <p:ext uri="{BB962C8B-B14F-4D97-AF65-F5344CB8AC3E}">
        <p14:creationId xmlns:p14="http://schemas.microsoft.com/office/powerpoint/2010/main" val="12496174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15F80-CDA5-2028-FAF8-FA01D9C1101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47521B9-7AEC-2A40-80B2-D816E1FB0656}"/>
              </a:ext>
            </a:extLst>
          </p:cNvPr>
          <p:cNvSpPr>
            <a:spLocks noGrp="1"/>
          </p:cNvSpPr>
          <p:nvPr>
            <p:ph sz="quarter" idx="13"/>
          </p:nvPr>
        </p:nvSpPr>
        <p:spPr>
          <a:xfrm>
            <a:off x="6058861" y="1205345"/>
            <a:ext cx="5582675" cy="5173774"/>
          </a:xfrm>
        </p:spPr>
        <p:txBody>
          <a:bodyPr>
            <a:normAutofit/>
          </a:bodyPr>
          <a:lstStyle/>
          <a:p>
            <a:pPr marL="0" indent="0">
              <a:buNone/>
            </a:pPr>
            <a:r>
              <a:rPr lang="en-US" b="1" dirty="0">
                <a:solidFill>
                  <a:schemeClr val="accent3"/>
                </a:solidFill>
              </a:rPr>
              <a:t>“The School Resource Officer Program began in McDowell County in 1999. It is a cooperative program between the McDowell County Sheriff's Department and the McDowell County Board of Education that puts a fully uniformed officer in the schools, but not entirely for law enforcement purposes. The program is designed for the students to get to know the officers and for the officer to get to know the students on a different level. For 2025-2026 school year, there are three SROs in the McDowell County school system. These officers spend their entire day at school and attend most all-school and after-school functions. The officers provide a sense of security to students and teachers. These officers are considered invaluable to the schools, and once implemented, the schools feel that they would not want to function without one.”</a:t>
            </a:r>
          </a:p>
          <a:p>
            <a:endParaRPr lang="en-US" dirty="0"/>
          </a:p>
        </p:txBody>
      </p:sp>
      <p:sp>
        <p:nvSpPr>
          <p:cNvPr id="3" name="Title 2">
            <a:extLst>
              <a:ext uri="{FF2B5EF4-FFF2-40B4-BE49-F238E27FC236}">
                <a16:creationId xmlns:a16="http://schemas.microsoft.com/office/drawing/2014/main" id="{19300CFE-C6D3-0284-E850-1774B476C1C6}"/>
              </a:ext>
            </a:extLst>
          </p:cNvPr>
          <p:cNvSpPr>
            <a:spLocks noGrp="1"/>
          </p:cNvSpPr>
          <p:nvPr>
            <p:ph type="title"/>
          </p:nvPr>
        </p:nvSpPr>
        <p:spPr>
          <a:xfrm>
            <a:off x="1153907" y="1693331"/>
            <a:ext cx="3860260" cy="2435323"/>
          </a:xfrm>
        </p:spPr>
        <p:txBody>
          <a:bodyPr>
            <a:noAutofit/>
          </a:bodyPr>
          <a:lstStyle/>
          <a:p>
            <a:r>
              <a:rPr lang="en-US" sz="4000" b="1" dirty="0"/>
              <a:t>McDowell County School Resource Officers</a:t>
            </a:r>
          </a:p>
        </p:txBody>
      </p:sp>
      <p:sp>
        <p:nvSpPr>
          <p:cNvPr id="4" name="Text Placeholder 3">
            <a:extLst>
              <a:ext uri="{FF2B5EF4-FFF2-40B4-BE49-F238E27FC236}">
                <a16:creationId xmlns:a16="http://schemas.microsoft.com/office/drawing/2014/main" id="{0E9F4156-DBE3-4187-C9B4-850F5C19E0D6}"/>
              </a:ext>
            </a:extLst>
          </p:cNvPr>
          <p:cNvSpPr>
            <a:spLocks noGrp="1"/>
          </p:cNvSpPr>
          <p:nvPr>
            <p:ph type="body" sz="half" idx="2"/>
          </p:nvPr>
        </p:nvSpPr>
        <p:spPr>
          <a:xfrm>
            <a:off x="1154955" y="4447309"/>
            <a:ext cx="3859212" cy="1108363"/>
          </a:xfrm>
        </p:spPr>
        <p:txBody>
          <a:bodyPr>
            <a:normAutofit/>
          </a:bodyPr>
          <a:lstStyle/>
          <a:p>
            <a:pPr marL="0" indent="0">
              <a:buNone/>
            </a:pPr>
            <a:r>
              <a:rPr lang="en-US" sz="3200" b="1" dirty="0"/>
              <a:t>WV18-5-52</a:t>
            </a:r>
          </a:p>
        </p:txBody>
      </p:sp>
      <p:sp>
        <p:nvSpPr>
          <p:cNvPr id="5" name="Slide Number Placeholder 4">
            <a:extLst>
              <a:ext uri="{FF2B5EF4-FFF2-40B4-BE49-F238E27FC236}">
                <a16:creationId xmlns:a16="http://schemas.microsoft.com/office/drawing/2014/main" id="{9F2E9778-24D7-FA64-9517-2A0E728DBEDF}"/>
              </a:ext>
            </a:extLst>
          </p:cNvPr>
          <p:cNvSpPr>
            <a:spLocks noGrp="1"/>
          </p:cNvSpPr>
          <p:nvPr>
            <p:ph type="sldNum" sz="quarter" idx="12"/>
          </p:nvPr>
        </p:nvSpPr>
        <p:spPr/>
        <p:txBody>
          <a:bodyPr/>
          <a:lstStyle/>
          <a:p>
            <a:fld id="{9FF96B15-8338-45D5-A943-561235072D66}" type="slidenum">
              <a:rPr lang="en-US" noProof="0" smtClean="0"/>
              <a:t>45</a:t>
            </a:fld>
            <a:endParaRPr lang="en-US" noProof="0" dirty="0"/>
          </a:p>
        </p:txBody>
      </p:sp>
    </p:spTree>
    <p:extLst>
      <p:ext uri="{BB962C8B-B14F-4D97-AF65-F5344CB8AC3E}">
        <p14:creationId xmlns:p14="http://schemas.microsoft.com/office/powerpoint/2010/main" val="39419895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2E43C-086B-EFE4-994B-A61DFC9B50E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2F3523B-21AC-20F0-3EE5-04E115E9FE43}"/>
              </a:ext>
            </a:extLst>
          </p:cNvPr>
          <p:cNvSpPr>
            <a:spLocks noGrp="1"/>
          </p:cNvSpPr>
          <p:nvPr>
            <p:ph sz="quarter" idx="13"/>
          </p:nvPr>
        </p:nvSpPr>
        <p:spPr>
          <a:xfrm>
            <a:off x="6058861" y="1205345"/>
            <a:ext cx="5582675" cy="5173774"/>
          </a:xfrm>
        </p:spPr>
        <p:txBody>
          <a:bodyPr>
            <a:normAutofit/>
          </a:bodyPr>
          <a:lstStyle/>
          <a:p>
            <a:pPr marL="0" indent="0">
              <a:buNone/>
            </a:pPr>
            <a:r>
              <a:rPr lang="en-US" b="1" dirty="0">
                <a:solidFill>
                  <a:schemeClr val="accent3"/>
                </a:solidFill>
              </a:rPr>
              <a:t>“Thanks to funding from the excess levy, Kanawha County Schools was able to hire 12 dedicated school safety officers. Unlike School Resource Officers (SROs) and Prevention Resource Officers (PROs), who are assigned through partnerships with local law enforcement agencies, these safety officers are KCS employees whose sole responsibility is to protect our schools. All 12 officers are retired law enforcement professionals bringing decades of experience and a deep understanding of the local community to their roles. They communicate closely with one another throughout the day and regularly visit schools to provide a visible safety presence, respond quickly to concerns, and build relationships with staff and students…”</a:t>
            </a:r>
          </a:p>
          <a:p>
            <a:endParaRPr lang="en-US" dirty="0"/>
          </a:p>
        </p:txBody>
      </p:sp>
      <p:sp>
        <p:nvSpPr>
          <p:cNvPr id="3" name="Title 2">
            <a:extLst>
              <a:ext uri="{FF2B5EF4-FFF2-40B4-BE49-F238E27FC236}">
                <a16:creationId xmlns:a16="http://schemas.microsoft.com/office/drawing/2014/main" id="{3882F7FE-DDF9-3C3E-1C07-FD8F397F964D}"/>
              </a:ext>
            </a:extLst>
          </p:cNvPr>
          <p:cNvSpPr>
            <a:spLocks noGrp="1"/>
          </p:cNvSpPr>
          <p:nvPr>
            <p:ph type="title"/>
          </p:nvPr>
        </p:nvSpPr>
        <p:spPr>
          <a:xfrm>
            <a:off x="1153907" y="872835"/>
            <a:ext cx="3860260" cy="3117273"/>
          </a:xfrm>
        </p:spPr>
        <p:txBody>
          <a:bodyPr>
            <a:noAutofit/>
          </a:bodyPr>
          <a:lstStyle/>
          <a:p>
            <a:r>
              <a:rPr lang="en-US" sz="4000" b="1" dirty="0"/>
              <a:t>Kanawha County Schools School Safety Officers</a:t>
            </a:r>
          </a:p>
        </p:txBody>
      </p:sp>
      <p:sp>
        <p:nvSpPr>
          <p:cNvPr id="4" name="Text Placeholder 3">
            <a:extLst>
              <a:ext uri="{FF2B5EF4-FFF2-40B4-BE49-F238E27FC236}">
                <a16:creationId xmlns:a16="http://schemas.microsoft.com/office/drawing/2014/main" id="{FEC14B5C-0AE9-69B3-0121-FF6F89B47137}"/>
              </a:ext>
            </a:extLst>
          </p:cNvPr>
          <p:cNvSpPr>
            <a:spLocks noGrp="1"/>
          </p:cNvSpPr>
          <p:nvPr>
            <p:ph type="body" sz="half" idx="2"/>
          </p:nvPr>
        </p:nvSpPr>
        <p:spPr>
          <a:xfrm>
            <a:off x="1154955" y="4142509"/>
            <a:ext cx="3859212" cy="1330035"/>
          </a:xfrm>
        </p:spPr>
        <p:txBody>
          <a:bodyPr>
            <a:normAutofit/>
          </a:bodyPr>
          <a:lstStyle/>
          <a:p>
            <a:pPr marL="0" indent="0">
              <a:buNone/>
            </a:pPr>
            <a:r>
              <a:rPr lang="en-US" sz="3200" b="1" dirty="0"/>
              <a:t>WV18-5-52</a:t>
            </a:r>
          </a:p>
        </p:txBody>
      </p:sp>
      <p:sp>
        <p:nvSpPr>
          <p:cNvPr id="5" name="Slide Number Placeholder 4">
            <a:extLst>
              <a:ext uri="{FF2B5EF4-FFF2-40B4-BE49-F238E27FC236}">
                <a16:creationId xmlns:a16="http://schemas.microsoft.com/office/drawing/2014/main" id="{284DD625-5D4F-D0EC-26E6-73CFCE2E083A}"/>
              </a:ext>
            </a:extLst>
          </p:cNvPr>
          <p:cNvSpPr>
            <a:spLocks noGrp="1"/>
          </p:cNvSpPr>
          <p:nvPr>
            <p:ph type="sldNum" sz="quarter" idx="12"/>
          </p:nvPr>
        </p:nvSpPr>
        <p:spPr/>
        <p:txBody>
          <a:bodyPr/>
          <a:lstStyle/>
          <a:p>
            <a:fld id="{9FF96B15-8338-45D5-A943-561235072D66}" type="slidenum">
              <a:rPr lang="en-US" noProof="0" smtClean="0"/>
              <a:t>46</a:t>
            </a:fld>
            <a:endParaRPr lang="en-US" noProof="0" dirty="0"/>
          </a:p>
        </p:txBody>
      </p:sp>
    </p:spTree>
    <p:extLst>
      <p:ext uri="{BB962C8B-B14F-4D97-AF65-F5344CB8AC3E}">
        <p14:creationId xmlns:p14="http://schemas.microsoft.com/office/powerpoint/2010/main" val="20027227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A723010-410F-EF64-BB17-4B4A4E505BF3}"/>
              </a:ext>
            </a:extLst>
          </p:cNvPr>
          <p:cNvSpPr>
            <a:spLocks noGrp="1"/>
          </p:cNvSpPr>
          <p:nvPr>
            <p:ph type="title"/>
          </p:nvPr>
        </p:nvSpPr>
        <p:spPr>
          <a:xfrm>
            <a:off x="1154953" y="973668"/>
            <a:ext cx="8761413" cy="706964"/>
          </a:xfrm>
        </p:spPr>
        <p:txBody>
          <a:bodyPr/>
          <a:lstStyle/>
          <a:p>
            <a:r>
              <a:rPr lang="en-US" b="1" dirty="0"/>
              <a:t>START CONDUCTING DRILLS</a:t>
            </a:r>
          </a:p>
        </p:txBody>
      </p:sp>
      <p:sp>
        <p:nvSpPr>
          <p:cNvPr id="13" name="Content Placeholder 2">
            <a:extLst>
              <a:ext uri="{FF2B5EF4-FFF2-40B4-BE49-F238E27FC236}">
                <a16:creationId xmlns:a16="http://schemas.microsoft.com/office/drawing/2014/main" id="{7BFF0E1A-8755-8741-2193-C169329EB9DF}"/>
              </a:ext>
            </a:extLst>
          </p:cNvPr>
          <p:cNvSpPr>
            <a:spLocks noGrp="1"/>
          </p:cNvSpPr>
          <p:nvPr>
            <p:ph sz="half" idx="1"/>
          </p:nvPr>
        </p:nvSpPr>
        <p:spPr>
          <a:xfrm>
            <a:off x="1154954" y="2603500"/>
            <a:ext cx="4825158" cy="3416301"/>
          </a:xfrm>
        </p:spPr>
        <p:txBody>
          <a:bodyPr/>
          <a:lstStyle/>
          <a:p>
            <a:pPr marL="0" indent="0">
              <a:buNone/>
            </a:pPr>
            <a:r>
              <a:rPr lang="en-US" sz="2400" b="1" dirty="0">
                <a:solidFill>
                  <a:schemeClr val="accent4">
                    <a:lumMod val="50000"/>
                  </a:schemeClr>
                </a:solidFill>
              </a:rPr>
              <a:t>“One more report on school violence and one more conference on school safety won’t make a single American school safer.”</a:t>
            </a:r>
          </a:p>
          <a:p>
            <a:pPr marL="0" indent="0">
              <a:buNone/>
            </a:pPr>
            <a:endParaRPr lang="en-US" sz="2400" b="1" dirty="0">
              <a:solidFill>
                <a:schemeClr val="accent4">
                  <a:lumMod val="50000"/>
                </a:schemeClr>
              </a:solidFill>
            </a:endParaRPr>
          </a:p>
          <a:p>
            <a:pPr marL="0" indent="0">
              <a:buNone/>
            </a:pPr>
            <a:r>
              <a:rPr lang="en-US" sz="2400" b="1" dirty="0">
                <a:solidFill>
                  <a:schemeClr val="accent4">
                    <a:lumMod val="50000"/>
                  </a:schemeClr>
                </a:solidFill>
              </a:rPr>
              <a:t>U.S. Representative Bill Goodling, Pennsylvania</a:t>
            </a:r>
          </a:p>
          <a:p>
            <a:endParaRPr lang="en-US" dirty="0"/>
          </a:p>
        </p:txBody>
      </p:sp>
      <p:pic>
        <p:nvPicPr>
          <p:cNvPr id="6" name="Picture Placeholder 5" descr="West Virginia State Capitol Building in ...">
            <a:extLst>
              <a:ext uri="{FF2B5EF4-FFF2-40B4-BE49-F238E27FC236}">
                <a16:creationId xmlns:a16="http://schemas.microsoft.com/office/drawing/2014/main" id="{1B8691AC-8F02-CD96-DCA7-F35B51FE639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1266" r="3888" b="1"/>
          <a:stretch>
            <a:fillRect/>
          </a:stretch>
        </p:blipFill>
        <p:spPr bwMode="auto">
          <a:xfrm>
            <a:off x="6208712" y="2603500"/>
            <a:ext cx="4825159" cy="3416300"/>
          </a:xfrm>
          <a:prstGeom prst="rect">
            <a:avLst/>
          </a:prstGeom>
          <a:noFill/>
          <a:ln>
            <a:noFill/>
          </a:ln>
        </p:spPr>
      </p:pic>
      <p:sp>
        <p:nvSpPr>
          <p:cNvPr id="5" name="Slide Number Placeholder 4">
            <a:extLst>
              <a:ext uri="{FF2B5EF4-FFF2-40B4-BE49-F238E27FC236}">
                <a16:creationId xmlns:a16="http://schemas.microsoft.com/office/drawing/2014/main" id="{552A59C4-3011-8BBB-E88A-FB2E160CEBE4}"/>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47</a:t>
            </a:fld>
            <a:endParaRPr lang="en-US" noProof="0"/>
          </a:p>
        </p:txBody>
      </p:sp>
    </p:spTree>
    <p:extLst>
      <p:ext uri="{BB962C8B-B14F-4D97-AF65-F5344CB8AC3E}">
        <p14:creationId xmlns:p14="http://schemas.microsoft.com/office/powerpoint/2010/main" val="26988380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0E6CB-78C5-F385-6B86-AC5F7EFF5A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4F311E-0546-B216-AD84-D759FD7BD30D}"/>
              </a:ext>
            </a:extLst>
          </p:cNvPr>
          <p:cNvSpPr>
            <a:spLocks noGrp="1"/>
          </p:cNvSpPr>
          <p:nvPr>
            <p:ph type="title"/>
          </p:nvPr>
        </p:nvSpPr>
        <p:spPr/>
        <p:txBody>
          <a:bodyPr/>
          <a:lstStyle/>
          <a:p>
            <a:r>
              <a:rPr lang="en-US" b="1" dirty="0"/>
              <a:t>2 Simple Actions to Save Lives</a:t>
            </a:r>
          </a:p>
        </p:txBody>
      </p:sp>
      <p:sp>
        <p:nvSpPr>
          <p:cNvPr id="5" name="Slide Number Placeholder 4">
            <a:extLst>
              <a:ext uri="{FF2B5EF4-FFF2-40B4-BE49-F238E27FC236}">
                <a16:creationId xmlns:a16="http://schemas.microsoft.com/office/drawing/2014/main" id="{28A3CCE9-08E2-CAE2-C265-E4A250F878E6}"/>
              </a:ext>
            </a:extLst>
          </p:cNvPr>
          <p:cNvSpPr>
            <a:spLocks noGrp="1"/>
          </p:cNvSpPr>
          <p:nvPr>
            <p:ph type="sldNum" sz="quarter" idx="12"/>
          </p:nvPr>
        </p:nvSpPr>
        <p:spPr/>
        <p:txBody>
          <a:bodyPr/>
          <a:lstStyle/>
          <a:p>
            <a:fld id="{9FF96B15-8338-45D5-A943-561235072D66}" type="slidenum">
              <a:rPr lang="en-US" noProof="0" smtClean="0"/>
              <a:t>48</a:t>
            </a:fld>
            <a:endParaRPr lang="en-US" noProof="0" dirty="0"/>
          </a:p>
        </p:txBody>
      </p:sp>
      <p:pic>
        <p:nvPicPr>
          <p:cNvPr id="6" name="Picture 2" descr="Stop the Prop">
            <a:extLst>
              <a:ext uri="{FF2B5EF4-FFF2-40B4-BE49-F238E27FC236}">
                <a16:creationId xmlns:a16="http://schemas.microsoft.com/office/drawing/2014/main" id="{F81FDF3C-1D7B-EAC3-1DA0-6E05CBE53C2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59756" y="2603500"/>
            <a:ext cx="3416300" cy="34163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See Something Send Something Icon">
            <a:extLst>
              <a:ext uri="{FF2B5EF4-FFF2-40B4-BE49-F238E27FC236}">
                <a16:creationId xmlns:a16="http://schemas.microsoft.com/office/drawing/2014/main" id="{5265DB1C-D8D7-2BE0-2D78-BA90CD5D99E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48846" y="2603501"/>
            <a:ext cx="3052354" cy="341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7109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C698D-D186-6548-95AB-EB1B8EECBEA3}"/>
              </a:ext>
            </a:extLst>
          </p:cNvPr>
          <p:cNvSpPr>
            <a:spLocks noGrp="1"/>
          </p:cNvSpPr>
          <p:nvPr>
            <p:ph type="title"/>
          </p:nvPr>
        </p:nvSpPr>
        <p:spPr/>
        <p:txBody>
          <a:bodyPr/>
          <a:lstStyle/>
          <a:p>
            <a:r>
              <a:rPr lang="en-US" b="1" dirty="0"/>
              <a:t>REPORTS AND RESOURCES</a:t>
            </a:r>
          </a:p>
        </p:txBody>
      </p:sp>
      <p:sp>
        <p:nvSpPr>
          <p:cNvPr id="5" name="Slide Number Placeholder 4">
            <a:extLst>
              <a:ext uri="{FF2B5EF4-FFF2-40B4-BE49-F238E27FC236}">
                <a16:creationId xmlns:a16="http://schemas.microsoft.com/office/drawing/2014/main" id="{DD7F4E91-B4C1-9E8B-7625-F2D6A031D413}"/>
              </a:ext>
            </a:extLst>
          </p:cNvPr>
          <p:cNvSpPr>
            <a:spLocks noGrp="1"/>
          </p:cNvSpPr>
          <p:nvPr>
            <p:ph type="sldNum" sz="quarter" idx="12"/>
          </p:nvPr>
        </p:nvSpPr>
        <p:spPr/>
        <p:txBody>
          <a:bodyPr/>
          <a:lstStyle/>
          <a:p>
            <a:fld id="{9FF96B15-8338-45D5-A943-561235072D66}" type="slidenum">
              <a:rPr lang="en-US" noProof="0" smtClean="0"/>
              <a:t>49</a:t>
            </a:fld>
            <a:endParaRPr lang="en-US" noProof="0" dirty="0"/>
          </a:p>
        </p:txBody>
      </p:sp>
      <p:pic>
        <p:nvPicPr>
          <p:cNvPr id="6" name="Content Placeholder 5">
            <a:extLst>
              <a:ext uri="{FF2B5EF4-FFF2-40B4-BE49-F238E27FC236}">
                <a16:creationId xmlns:a16="http://schemas.microsoft.com/office/drawing/2014/main" id="{1EF3AB8D-B195-B403-0D42-EB15BEB944F6}"/>
              </a:ext>
            </a:extLst>
          </p:cNvPr>
          <p:cNvPicPr>
            <a:picLocks noGrp="1" noChangeAspect="1"/>
          </p:cNvPicPr>
          <p:nvPr>
            <p:ph sz="half" idx="1"/>
          </p:nvPr>
        </p:nvPicPr>
        <p:blipFill>
          <a:blip r:embed="rId2"/>
          <a:stretch>
            <a:fillRect/>
          </a:stretch>
        </p:blipFill>
        <p:spPr>
          <a:xfrm>
            <a:off x="2276785" y="2603500"/>
            <a:ext cx="2766270" cy="3416300"/>
          </a:xfrm>
          <a:prstGeom prst="rect">
            <a:avLst/>
          </a:prstGeom>
        </p:spPr>
      </p:pic>
      <p:pic>
        <p:nvPicPr>
          <p:cNvPr id="7" name="Content Placeholder 5">
            <a:extLst>
              <a:ext uri="{FF2B5EF4-FFF2-40B4-BE49-F238E27FC236}">
                <a16:creationId xmlns:a16="http://schemas.microsoft.com/office/drawing/2014/main" id="{03076CD5-C091-1AC8-0C89-73B054346EC8}"/>
              </a:ext>
            </a:extLst>
          </p:cNvPr>
          <p:cNvPicPr>
            <a:picLocks noGrp="1" noChangeAspect="1"/>
          </p:cNvPicPr>
          <p:nvPr>
            <p:ph sz="half" idx="2"/>
          </p:nvPr>
        </p:nvPicPr>
        <p:blipFill>
          <a:blip r:embed="rId3"/>
          <a:stretch>
            <a:fillRect/>
          </a:stretch>
        </p:blipFill>
        <p:spPr>
          <a:xfrm>
            <a:off x="7301594" y="2603500"/>
            <a:ext cx="2638649" cy="3416300"/>
          </a:xfrm>
          <a:prstGeom prst="rect">
            <a:avLst/>
          </a:prstGeom>
        </p:spPr>
      </p:pic>
    </p:spTree>
    <p:extLst>
      <p:ext uri="{BB962C8B-B14F-4D97-AF65-F5344CB8AC3E}">
        <p14:creationId xmlns:p14="http://schemas.microsoft.com/office/powerpoint/2010/main" val="2776639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C6276-35DD-805E-BFA6-E3A05A3AA61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4358CB-67FE-E7A5-A74C-13EA71A0A4F8}"/>
              </a:ext>
            </a:extLst>
          </p:cNvPr>
          <p:cNvSpPr>
            <a:spLocks noGrp="1"/>
          </p:cNvSpPr>
          <p:nvPr>
            <p:ph type="title"/>
          </p:nvPr>
        </p:nvSpPr>
        <p:spPr>
          <a:xfrm>
            <a:off x="1154956" y="1524001"/>
            <a:ext cx="3438881" cy="3765450"/>
          </a:xfrm>
        </p:spPr>
        <p:txBody>
          <a:bodyPr/>
          <a:lstStyle/>
          <a:p>
            <a:r>
              <a:rPr lang="en-US" sz="2400" b="1"/>
              <a:t>So why is school safety for everyone?</a:t>
            </a:r>
            <a:br>
              <a:rPr lang="en-US" sz="2400" b="1"/>
            </a:br>
            <a:br>
              <a:rPr lang="en-US"/>
            </a:br>
            <a:r>
              <a:rPr lang="en-US" sz="2400">
                <a:solidFill>
                  <a:schemeClr val="bg1"/>
                </a:solidFill>
              </a:rPr>
              <a:t>West Virginia Code 18-9F-10 School Safety Requirements provide that at a minimum:</a:t>
            </a:r>
            <a:br>
              <a:rPr lang="en-US" sz="2400">
                <a:solidFill>
                  <a:schemeClr val="bg1"/>
                </a:solidFill>
              </a:rPr>
            </a:br>
            <a:endParaRPr lang="en-US" sz="2400" dirty="0">
              <a:solidFill>
                <a:schemeClr val="bg1"/>
              </a:solidFill>
            </a:endParaRPr>
          </a:p>
        </p:txBody>
      </p:sp>
      <p:sp>
        <p:nvSpPr>
          <p:cNvPr id="5" name="Slide Number Placeholder 4">
            <a:extLst>
              <a:ext uri="{FF2B5EF4-FFF2-40B4-BE49-F238E27FC236}">
                <a16:creationId xmlns:a16="http://schemas.microsoft.com/office/drawing/2014/main" id="{19F7C395-70E0-3A57-2C15-FF26DCB508CF}"/>
              </a:ext>
            </a:extLst>
          </p:cNvPr>
          <p:cNvSpPr>
            <a:spLocks noGrp="1"/>
          </p:cNvSpPr>
          <p:nvPr>
            <p:ph type="sldNum" sz="quarter" idx="12"/>
          </p:nvPr>
        </p:nvSpPr>
        <p:spPr/>
        <p:txBody>
          <a:bodyPr/>
          <a:lstStyle/>
          <a:p>
            <a:fld id="{9FF96B15-8338-45D5-A943-561235072D66}" type="slidenum">
              <a:rPr lang="en-US" noProof="0" smtClean="0"/>
              <a:t>5</a:t>
            </a:fld>
            <a:endParaRPr lang="en-US" noProof="0" dirty="0"/>
          </a:p>
        </p:txBody>
      </p:sp>
      <p:sp>
        <p:nvSpPr>
          <p:cNvPr id="6" name="Text Placeholder 5">
            <a:extLst>
              <a:ext uri="{FF2B5EF4-FFF2-40B4-BE49-F238E27FC236}">
                <a16:creationId xmlns:a16="http://schemas.microsoft.com/office/drawing/2014/main" id="{A1B4C8AA-2AB9-5BAD-F472-66BFF582F840}"/>
              </a:ext>
            </a:extLst>
          </p:cNvPr>
          <p:cNvSpPr>
            <a:spLocks noGrp="1"/>
          </p:cNvSpPr>
          <p:nvPr>
            <p:ph type="body" sz="quarter" idx="14"/>
          </p:nvPr>
        </p:nvSpPr>
        <p:spPr/>
        <p:txBody>
          <a:bodyPr/>
          <a:lstStyle/>
          <a:p>
            <a:r>
              <a:rPr lang="en-US" sz="2000">
                <a:solidFill>
                  <a:srgbClr val="0070C0"/>
                </a:solidFill>
              </a:rPr>
              <a:t>Room numbers to be placed on exterior walls or windows of school buildings</a:t>
            </a:r>
            <a:endParaRPr lang="en-US" dirty="0"/>
          </a:p>
        </p:txBody>
      </p:sp>
      <p:sp>
        <p:nvSpPr>
          <p:cNvPr id="7" name="Text Placeholder 6">
            <a:extLst>
              <a:ext uri="{FF2B5EF4-FFF2-40B4-BE49-F238E27FC236}">
                <a16:creationId xmlns:a16="http://schemas.microsoft.com/office/drawing/2014/main" id="{DCA9279C-D725-3D68-4213-0A95D26F6884}"/>
              </a:ext>
            </a:extLst>
          </p:cNvPr>
          <p:cNvSpPr>
            <a:spLocks noGrp="1"/>
          </p:cNvSpPr>
          <p:nvPr>
            <p:ph type="body" sz="quarter" idx="16"/>
          </p:nvPr>
        </p:nvSpPr>
        <p:spPr/>
        <p:txBody>
          <a:bodyPr/>
          <a:lstStyle/>
          <a:p>
            <a:r>
              <a:rPr lang="en-US" sz="2000" dirty="0">
                <a:solidFill>
                  <a:srgbClr val="0070C0"/>
                </a:solidFill>
              </a:rPr>
              <a:t>Provide updated floor plans to first responders, local LE, and State Fire Marshals</a:t>
            </a:r>
          </a:p>
          <a:p>
            <a:endParaRPr lang="en-US" dirty="0"/>
          </a:p>
        </p:txBody>
      </p:sp>
      <p:pic>
        <p:nvPicPr>
          <p:cNvPr id="8" name="Picture Placeholder 7" descr="A brick building with windows&#10;&#10;AI-generated content may be incorrect.">
            <a:extLst>
              <a:ext uri="{FF2B5EF4-FFF2-40B4-BE49-F238E27FC236}">
                <a16:creationId xmlns:a16="http://schemas.microsoft.com/office/drawing/2014/main" id="{082A072B-E895-3EC0-865C-ACDF13CB4224}"/>
              </a:ext>
            </a:extLst>
          </p:cNvPr>
          <p:cNvPicPr>
            <a:picLocks noGrp="1" noChangeAspect="1"/>
          </p:cNvPicPr>
          <p:nvPr>
            <p:ph type="pic" sz="quarter" idx="21"/>
          </p:nvPr>
        </p:nvPicPr>
        <p:blipFill>
          <a:blip r:embed="rId2"/>
          <a:srcRect l="27108" r="27108"/>
          <a:stretch>
            <a:fillRect/>
          </a:stretch>
        </p:blipFill>
        <p:spPr/>
      </p:pic>
      <p:pic>
        <p:nvPicPr>
          <p:cNvPr id="13" name="Picture Placeholder 12">
            <a:extLst>
              <a:ext uri="{FF2B5EF4-FFF2-40B4-BE49-F238E27FC236}">
                <a16:creationId xmlns:a16="http://schemas.microsoft.com/office/drawing/2014/main" id="{BF40F2F5-D3F0-E591-BFED-C1A4AC0C2094}"/>
              </a:ext>
            </a:extLst>
          </p:cNvPr>
          <p:cNvPicPr>
            <a:picLocks noGrp="1" noChangeAspect="1"/>
          </p:cNvPicPr>
          <p:nvPr>
            <p:ph type="pic" sz="quarter" idx="22"/>
          </p:nvPr>
        </p:nvPicPr>
        <p:blipFill>
          <a:blip r:embed="rId3"/>
          <a:srcRect t="222" b="222"/>
          <a:stretch>
            <a:fillRect/>
          </a:stretch>
        </p:blipFill>
        <p:spPr/>
      </p:pic>
    </p:spTree>
    <p:extLst>
      <p:ext uri="{BB962C8B-B14F-4D97-AF65-F5344CB8AC3E}">
        <p14:creationId xmlns:p14="http://schemas.microsoft.com/office/powerpoint/2010/main" val="20843293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59761-A119-F308-BC31-DDC4A04E8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B486A1-9722-CC34-2ED8-B707DCCC7FEA}"/>
              </a:ext>
            </a:extLst>
          </p:cNvPr>
          <p:cNvSpPr>
            <a:spLocks noGrp="1"/>
          </p:cNvSpPr>
          <p:nvPr>
            <p:ph type="title"/>
          </p:nvPr>
        </p:nvSpPr>
        <p:spPr/>
        <p:txBody>
          <a:bodyPr/>
          <a:lstStyle/>
          <a:p>
            <a:r>
              <a:rPr lang="en-US" b="1" dirty="0"/>
              <a:t>REPORTS AND RESOURCES</a:t>
            </a:r>
          </a:p>
        </p:txBody>
      </p:sp>
      <p:sp>
        <p:nvSpPr>
          <p:cNvPr id="5" name="Slide Number Placeholder 4">
            <a:extLst>
              <a:ext uri="{FF2B5EF4-FFF2-40B4-BE49-F238E27FC236}">
                <a16:creationId xmlns:a16="http://schemas.microsoft.com/office/drawing/2014/main" id="{D495047A-6D1E-D7FC-7530-937723641CFA}"/>
              </a:ext>
            </a:extLst>
          </p:cNvPr>
          <p:cNvSpPr>
            <a:spLocks noGrp="1"/>
          </p:cNvSpPr>
          <p:nvPr>
            <p:ph type="sldNum" sz="quarter" idx="12"/>
          </p:nvPr>
        </p:nvSpPr>
        <p:spPr/>
        <p:txBody>
          <a:bodyPr/>
          <a:lstStyle/>
          <a:p>
            <a:fld id="{9FF96B15-8338-45D5-A943-561235072D66}" type="slidenum">
              <a:rPr lang="en-US" noProof="0" smtClean="0"/>
              <a:t>50</a:t>
            </a:fld>
            <a:endParaRPr lang="en-US" noProof="0" dirty="0"/>
          </a:p>
        </p:txBody>
      </p:sp>
      <p:pic>
        <p:nvPicPr>
          <p:cNvPr id="6" name="Content Placeholder 5">
            <a:extLst>
              <a:ext uri="{FF2B5EF4-FFF2-40B4-BE49-F238E27FC236}">
                <a16:creationId xmlns:a16="http://schemas.microsoft.com/office/drawing/2014/main" id="{49C94260-5AF4-7AB8-9302-35B5E668AFD9}"/>
              </a:ext>
            </a:extLst>
          </p:cNvPr>
          <p:cNvPicPr>
            <a:picLocks noGrp="1" noChangeAspect="1"/>
          </p:cNvPicPr>
          <p:nvPr>
            <p:ph sz="half" idx="1"/>
          </p:nvPr>
        </p:nvPicPr>
        <p:blipFill>
          <a:blip r:embed="rId2"/>
          <a:stretch>
            <a:fillRect/>
          </a:stretch>
        </p:blipFill>
        <p:spPr>
          <a:xfrm>
            <a:off x="1997348" y="2603500"/>
            <a:ext cx="3141116" cy="3416300"/>
          </a:xfrm>
          <a:prstGeom prst="rect">
            <a:avLst/>
          </a:prstGeom>
        </p:spPr>
      </p:pic>
      <p:pic>
        <p:nvPicPr>
          <p:cNvPr id="7" name="Content Placeholder 6" descr="A screenshot of a social media post&#10;&#10;Description automatically generated">
            <a:extLst>
              <a:ext uri="{FF2B5EF4-FFF2-40B4-BE49-F238E27FC236}">
                <a16:creationId xmlns:a16="http://schemas.microsoft.com/office/drawing/2014/main" id="{5F7A78C4-816F-CF05-3870-8A7E2509632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t="11370" r="-1" b="40666"/>
          <a:stretch/>
        </p:blipFill>
        <p:spPr>
          <a:xfrm>
            <a:off x="6974851" y="2603500"/>
            <a:ext cx="3292135" cy="3416300"/>
          </a:xfrm>
          <a:prstGeom prst="rect">
            <a:avLst/>
          </a:prstGeom>
        </p:spPr>
      </p:pic>
    </p:spTree>
    <p:extLst>
      <p:ext uri="{BB962C8B-B14F-4D97-AF65-F5344CB8AC3E}">
        <p14:creationId xmlns:p14="http://schemas.microsoft.com/office/powerpoint/2010/main" val="18147396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C1B1A-2511-B23D-2C85-39CC8F19C5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AD54B-6DE5-934F-98AC-688C89723B78}"/>
              </a:ext>
            </a:extLst>
          </p:cNvPr>
          <p:cNvSpPr>
            <a:spLocks noGrp="1"/>
          </p:cNvSpPr>
          <p:nvPr>
            <p:ph type="title"/>
          </p:nvPr>
        </p:nvSpPr>
        <p:spPr/>
        <p:txBody>
          <a:bodyPr/>
          <a:lstStyle/>
          <a:p>
            <a:r>
              <a:rPr lang="en-US" b="1" dirty="0"/>
              <a:t>REPORTS AND RESOURCES</a:t>
            </a:r>
          </a:p>
        </p:txBody>
      </p:sp>
      <p:sp>
        <p:nvSpPr>
          <p:cNvPr id="5" name="Slide Number Placeholder 4">
            <a:extLst>
              <a:ext uri="{FF2B5EF4-FFF2-40B4-BE49-F238E27FC236}">
                <a16:creationId xmlns:a16="http://schemas.microsoft.com/office/drawing/2014/main" id="{5B54A50D-7106-408F-AB6F-8675BCCD9F54}"/>
              </a:ext>
            </a:extLst>
          </p:cNvPr>
          <p:cNvSpPr>
            <a:spLocks noGrp="1"/>
          </p:cNvSpPr>
          <p:nvPr>
            <p:ph type="sldNum" sz="quarter" idx="12"/>
          </p:nvPr>
        </p:nvSpPr>
        <p:spPr/>
        <p:txBody>
          <a:bodyPr/>
          <a:lstStyle/>
          <a:p>
            <a:fld id="{9FF96B15-8338-45D5-A943-561235072D66}" type="slidenum">
              <a:rPr lang="en-US" noProof="0" smtClean="0"/>
              <a:t>51</a:t>
            </a:fld>
            <a:endParaRPr lang="en-US" noProof="0" dirty="0"/>
          </a:p>
        </p:txBody>
      </p:sp>
      <p:pic>
        <p:nvPicPr>
          <p:cNvPr id="6" name="Content Placeholder 5" descr="A school bus with a stop light&#10;&#10;Description automatically generated">
            <a:extLst>
              <a:ext uri="{FF2B5EF4-FFF2-40B4-BE49-F238E27FC236}">
                <a16:creationId xmlns:a16="http://schemas.microsoft.com/office/drawing/2014/main" id="{5B1C3E11-E59E-58E5-2771-5B3CCA65447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t="12395" r="-1" b="35574"/>
          <a:stretch/>
        </p:blipFill>
        <p:spPr>
          <a:xfrm>
            <a:off x="2050503" y="2603500"/>
            <a:ext cx="3034806" cy="3416300"/>
          </a:xfrm>
          <a:prstGeom prst="rect">
            <a:avLst/>
          </a:prstGeom>
        </p:spPr>
      </p:pic>
      <p:pic>
        <p:nvPicPr>
          <p:cNvPr id="7" name="Content Placeholder 6" descr="A blue cover with stop signs&#10;&#10;Description automatically generated">
            <a:extLst>
              <a:ext uri="{FF2B5EF4-FFF2-40B4-BE49-F238E27FC236}">
                <a16:creationId xmlns:a16="http://schemas.microsoft.com/office/drawing/2014/main" id="{D618302C-06B3-D3D9-EFE9-1A42882710C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t="14295" r="-1" b="33673"/>
          <a:stretch/>
        </p:blipFill>
        <p:spPr>
          <a:xfrm>
            <a:off x="7103545" y="2603500"/>
            <a:ext cx="3034747" cy="3416300"/>
          </a:xfrm>
          <a:prstGeom prst="rect">
            <a:avLst/>
          </a:prstGeom>
        </p:spPr>
      </p:pic>
    </p:spTree>
    <p:extLst>
      <p:ext uri="{BB962C8B-B14F-4D97-AF65-F5344CB8AC3E}">
        <p14:creationId xmlns:p14="http://schemas.microsoft.com/office/powerpoint/2010/main" val="14316356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16E8C-63A3-73ED-31F6-2E82750D2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C44FB-B4FA-B229-6A94-6E39EAA1548F}"/>
              </a:ext>
            </a:extLst>
          </p:cNvPr>
          <p:cNvSpPr>
            <a:spLocks noGrp="1"/>
          </p:cNvSpPr>
          <p:nvPr>
            <p:ph type="title"/>
          </p:nvPr>
        </p:nvSpPr>
        <p:spPr/>
        <p:txBody>
          <a:bodyPr/>
          <a:lstStyle/>
          <a:p>
            <a:r>
              <a:rPr lang="en-US" b="1" dirty="0"/>
              <a:t>REPORTS AND RESOURCES</a:t>
            </a:r>
          </a:p>
        </p:txBody>
      </p:sp>
      <p:sp>
        <p:nvSpPr>
          <p:cNvPr id="5" name="Slide Number Placeholder 4">
            <a:extLst>
              <a:ext uri="{FF2B5EF4-FFF2-40B4-BE49-F238E27FC236}">
                <a16:creationId xmlns:a16="http://schemas.microsoft.com/office/drawing/2014/main" id="{CBBAC448-8868-20B6-524B-E2540E9C4A58}"/>
              </a:ext>
            </a:extLst>
          </p:cNvPr>
          <p:cNvSpPr>
            <a:spLocks noGrp="1"/>
          </p:cNvSpPr>
          <p:nvPr>
            <p:ph type="sldNum" sz="quarter" idx="12"/>
          </p:nvPr>
        </p:nvSpPr>
        <p:spPr/>
        <p:txBody>
          <a:bodyPr/>
          <a:lstStyle/>
          <a:p>
            <a:fld id="{9FF96B15-8338-45D5-A943-561235072D66}" type="slidenum">
              <a:rPr lang="en-US" noProof="0" smtClean="0"/>
              <a:t>52</a:t>
            </a:fld>
            <a:endParaRPr lang="en-US" noProof="0" dirty="0"/>
          </a:p>
        </p:txBody>
      </p:sp>
      <p:pic>
        <p:nvPicPr>
          <p:cNvPr id="6" name="Content Placeholder 5" descr="A blue emergency light on a sidewalk&#10;&#10;Description automatically generated with medium confidence">
            <a:extLst>
              <a:ext uri="{FF2B5EF4-FFF2-40B4-BE49-F238E27FC236}">
                <a16:creationId xmlns:a16="http://schemas.microsoft.com/office/drawing/2014/main" id="{78B5843B-EBCD-6B91-9BFA-2EE3EE9B38E3}"/>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t="18356" r="-1" b="33680"/>
          <a:stretch/>
        </p:blipFill>
        <p:spPr>
          <a:xfrm>
            <a:off x="2294661" y="2603500"/>
            <a:ext cx="2760997" cy="3416300"/>
          </a:xfrm>
          <a:prstGeom prst="rect">
            <a:avLst/>
          </a:prstGeom>
        </p:spPr>
      </p:pic>
      <p:pic>
        <p:nvPicPr>
          <p:cNvPr id="7" name="Content Placeholder 6">
            <a:extLst>
              <a:ext uri="{FF2B5EF4-FFF2-40B4-BE49-F238E27FC236}">
                <a16:creationId xmlns:a16="http://schemas.microsoft.com/office/drawing/2014/main" id="{96FE15D3-EDE0-5BA9-4F8C-1E946AA429A5}"/>
              </a:ext>
            </a:extLst>
          </p:cNvPr>
          <p:cNvPicPr>
            <a:picLocks noGrp="1" noChangeAspect="1"/>
          </p:cNvPicPr>
          <p:nvPr>
            <p:ph sz="half" idx="2"/>
          </p:nvPr>
        </p:nvPicPr>
        <p:blipFill>
          <a:blip r:embed="rId3"/>
          <a:stretch>
            <a:fillRect/>
          </a:stretch>
        </p:blipFill>
        <p:spPr>
          <a:xfrm>
            <a:off x="7344499" y="2603500"/>
            <a:ext cx="2552840" cy="3416300"/>
          </a:xfrm>
          <a:prstGeom prst="rect">
            <a:avLst/>
          </a:prstGeom>
        </p:spPr>
      </p:pic>
    </p:spTree>
    <p:extLst>
      <p:ext uri="{BB962C8B-B14F-4D97-AF65-F5344CB8AC3E}">
        <p14:creationId xmlns:p14="http://schemas.microsoft.com/office/powerpoint/2010/main" val="10546528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68757-BC7A-922E-A18A-649E20D377C5}"/>
              </a:ext>
            </a:extLst>
          </p:cNvPr>
          <p:cNvSpPr>
            <a:spLocks noGrp="1"/>
          </p:cNvSpPr>
          <p:nvPr>
            <p:ph type="title"/>
          </p:nvPr>
        </p:nvSpPr>
        <p:spPr/>
        <p:txBody>
          <a:bodyPr/>
          <a:lstStyle/>
          <a:p>
            <a:r>
              <a:rPr lang="en-US" b="1" dirty="0"/>
              <a:t>REPORTS AND RESOURCES</a:t>
            </a:r>
          </a:p>
        </p:txBody>
      </p:sp>
      <p:sp>
        <p:nvSpPr>
          <p:cNvPr id="5" name="Slide Number Placeholder 4">
            <a:extLst>
              <a:ext uri="{FF2B5EF4-FFF2-40B4-BE49-F238E27FC236}">
                <a16:creationId xmlns:a16="http://schemas.microsoft.com/office/drawing/2014/main" id="{0CACD2DB-270E-BE65-4B0A-75BB5AE524A7}"/>
              </a:ext>
            </a:extLst>
          </p:cNvPr>
          <p:cNvSpPr>
            <a:spLocks noGrp="1"/>
          </p:cNvSpPr>
          <p:nvPr>
            <p:ph type="sldNum" sz="quarter" idx="12"/>
          </p:nvPr>
        </p:nvSpPr>
        <p:spPr/>
        <p:txBody>
          <a:bodyPr/>
          <a:lstStyle/>
          <a:p>
            <a:fld id="{9FF96B15-8338-45D5-A943-561235072D66}" type="slidenum">
              <a:rPr lang="en-US" noProof="0" smtClean="0"/>
              <a:t>53</a:t>
            </a:fld>
            <a:endParaRPr lang="en-US" noProof="0" dirty="0"/>
          </a:p>
        </p:txBody>
      </p:sp>
      <p:pic>
        <p:nvPicPr>
          <p:cNvPr id="7" name="Content Placeholder 6" descr="Text&#10;&#10;Description automatically generated">
            <a:extLst>
              <a:ext uri="{FF2B5EF4-FFF2-40B4-BE49-F238E27FC236}">
                <a16:creationId xmlns:a16="http://schemas.microsoft.com/office/drawing/2014/main" id="{C71C4D56-D5A0-4ABD-6A1C-86AE40E8A04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t="16120" r="-1" b="36874"/>
          <a:stretch/>
        </p:blipFill>
        <p:spPr>
          <a:xfrm>
            <a:off x="7034542" y="2697845"/>
            <a:ext cx="3172754" cy="3227610"/>
          </a:xfrm>
          <a:prstGeom prst="rect">
            <a:avLst/>
          </a:prstGeom>
        </p:spPr>
      </p:pic>
      <p:pic>
        <p:nvPicPr>
          <p:cNvPr id="9" name="Content Placeholder 8">
            <a:extLst>
              <a:ext uri="{FF2B5EF4-FFF2-40B4-BE49-F238E27FC236}">
                <a16:creationId xmlns:a16="http://schemas.microsoft.com/office/drawing/2014/main" id="{9AFE653A-8B05-87E1-0AAC-1EA74C3DAD3B}"/>
              </a:ext>
            </a:extLst>
          </p:cNvPr>
          <p:cNvPicPr>
            <a:picLocks noGrp="1" noChangeAspect="1"/>
          </p:cNvPicPr>
          <p:nvPr>
            <p:ph sz="half" idx="1"/>
          </p:nvPr>
        </p:nvPicPr>
        <p:blipFill>
          <a:blip r:embed="rId3"/>
          <a:stretch>
            <a:fillRect/>
          </a:stretch>
        </p:blipFill>
        <p:spPr>
          <a:xfrm>
            <a:off x="1155700" y="2563092"/>
            <a:ext cx="4940300" cy="3390198"/>
          </a:xfrm>
          <a:prstGeom prst="rect">
            <a:avLst/>
          </a:prstGeom>
        </p:spPr>
      </p:pic>
    </p:spTree>
    <p:extLst>
      <p:ext uri="{BB962C8B-B14F-4D97-AF65-F5344CB8AC3E}">
        <p14:creationId xmlns:p14="http://schemas.microsoft.com/office/powerpoint/2010/main" val="29211490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0C16F-8DFF-C7FF-8651-301D4E6BC9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99BFBA-424C-05F3-2259-8FFB82A2903D}"/>
              </a:ext>
            </a:extLst>
          </p:cNvPr>
          <p:cNvSpPr>
            <a:spLocks noGrp="1"/>
          </p:cNvSpPr>
          <p:nvPr>
            <p:ph type="title"/>
          </p:nvPr>
        </p:nvSpPr>
        <p:spPr/>
        <p:txBody>
          <a:bodyPr/>
          <a:lstStyle/>
          <a:p>
            <a:r>
              <a:rPr lang="en-US" b="1" dirty="0"/>
              <a:t>REPORTS AND RESOURCES</a:t>
            </a:r>
          </a:p>
        </p:txBody>
      </p:sp>
      <p:sp>
        <p:nvSpPr>
          <p:cNvPr id="5" name="Slide Number Placeholder 4">
            <a:extLst>
              <a:ext uri="{FF2B5EF4-FFF2-40B4-BE49-F238E27FC236}">
                <a16:creationId xmlns:a16="http://schemas.microsoft.com/office/drawing/2014/main" id="{B771523F-C8F4-83FE-82F5-D1391FA8C32E}"/>
              </a:ext>
            </a:extLst>
          </p:cNvPr>
          <p:cNvSpPr>
            <a:spLocks noGrp="1"/>
          </p:cNvSpPr>
          <p:nvPr>
            <p:ph type="sldNum" sz="quarter" idx="12"/>
          </p:nvPr>
        </p:nvSpPr>
        <p:spPr/>
        <p:txBody>
          <a:bodyPr/>
          <a:lstStyle/>
          <a:p>
            <a:fld id="{9FF96B15-8338-45D5-A943-561235072D66}" type="slidenum">
              <a:rPr lang="en-US" noProof="0" smtClean="0"/>
              <a:t>54</a:t>
            </a:fld>
            <a:endParaRPr lang="en-US" noProof="0" dirty="0"/>
          </a:p>
        </p:txBody>
      </p:sp>
      <p:pic>
        <p:nvPicPr>
          <p:cNvPr id="11" name="Content Placeholder 10">
            <a:extLst>
              <a:ext uri="{FF2B5EF4-FFF2-40B4-BE49-F238E27FC236}">
                <a16:creationId xmlns:a16="http://schemas.microsoft.com/office/drawing/2014/main" id="{6CC19A01-A317-8515-08B3-C8ED9D81C8E3}"/>
              </a:ext>
            </a:extLst>
          </p:cNvPr>
          <p:cNvPicPr>
            <a:picLocks noGrp="1" noChangeAspect="1"/>
          </p:cNvPicPr>
          <p:nvPr>
            <p:ph sz="half" idx="1"/>
          </p:nvPr>
        </p:nvPicPr>
        <p:blipFill>
          <a:blip r:embed="rId2"/>
          <a:stretch>
            <a:fillRect/>
          </a:stretch>
        </p:blipFill>
        <p:spPr>
          <a:xfrm>
            <a:off x="1155700" y="2466109"/>
            <a:ext cx="4824413" cy="3553691"/>
          </a:xfrm>
          <a:prstGeom prst="rect">
            <a:avLst/>
          </a:prstGeom>
        </p:spPr>
      </p:pic>
      <p:pic>
        <p:nvPicPr>
          <p:cNvPr id="10" name="Content Placeholder 9">
            <a:extLst>
              <a:ext uri="{FF2B5EF4-FFF2-40B4-BE49-F238E27FC236}">
                <a16:creationId xmlns:a16="http://schemas.microsoft.com/office/drawing/2014/main" id="{B46E41DD-17E6-259A-DE89-4D1C63DE8B84}"/>
              </a:ext>
            </a:extLst>
          </p:cNvPr>
          <p:cNvPicPr>
            <a:picLocks noGrp="1" noChangeAspect="1"/>
          </p:cNvPicPr>
          <p:nvPr>
            <p:ph sz="half" idx="2"/>
          </p:nvPr>
        </p:nvPicPr>
        <p:blipFill>
          <a:blip r:embed="rId3"/>
          <a:stretch>
            <a:fillRect/>
          </a:stretch>
        </p:blipFill>
        <p:spPr>
          <a:xfrm>
            <a:off x="6208713" y="2670010"/>
            <a:ext cx="4824412" cy="3283279"/>
          </a:xfrm>
          <a:prstGeom prst="rect">
            <a:avLst/>
          </a:prstGeom>
        </p:spPr>
      </p:pic>
    </p:spTree>
    <p:extLst>
      <p:ext uri="{BB962C8B-B14F-4D97-AF65-F5344CB8AC3E}">
        <p14:creationId xmlns:p14="http://schemas.microsoft.com/office/powerpoint/2010/main" val="8539481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460476F-5266-4EA7-9582-83562E4B1C09}"/>
              </a:ext>
            </a:extLst>
          </p:cNvPr>
          <p:cNvSpPr>
            <a:spLocks noGrp="1"/>
          </p:cNvSpPr>
          <p:nvPr>
            <p:ph type="title"/>
          </p:nvPr>
        </p:nvSpPr>
        <p:spPr>
          <a:xfrm>
            <a:off x="1154953" y="973668"/>
            <a:ext cx="8761413" cy="706964"/>
          </a:xfrm>
        </p:spPr>
        <p:txBody>
          <a:bodyPr/>
          <a:lstStyle/>
          <a:p>
            <a:r>
              <a:rPr lang="en-US" b="1" dirty="0"/>
              <a:t>WVDPS AND PRO REGIONS MAPS</a:t>
            </a:r>
          </a:p>
        </p:txBody>
      </p:sp>
      <p:pic>
        <p:nvPicPr>
          <p:cNvPr id="6" name="Content Placeholder 5">
            <a:extLst>
              <a:ext uri="{FF2B5EF4-FFF2-40B4-BE49-F238E27FC236}">
                <a16:creationId xmlns:a16="http://schemas.microsoft.com/office/drawing/2014/main" id="{9A840BFB-7363-4778-1F00-1944FC677159}"/>
              </a:ext>
            </a:extLst>
          </p:cNvPr>
          <p:cNvPicPr>
            <a:picLocks noGrp="1" noChangeAspect="1"/>
          </p:cNvPicPr>
          <p:nvPr>
            <p:ph sz="half" idx="2"/>
          </p:nvPr>
        </p:nvPicPr>
        <p:blipFill>
          <a:blip r:embed="rId2"/>
          <a:stretch>
            <a:fillRect/>
          </a:stretch>
        </p:blipFill>
        <p:spPr>
          <a:xfrm>
            <a:off x="6336607" y="2603500"/>
            <a:ext cx="4569368" cy="3416300"/>
          </a:xfrm>
          <a:prstGeom prst="rect">
            <a:avLst/>
          </a:prstGeom>
          <a:noFill/>
        </p:spPr>
      </p:pic>
      <p:sp>
        <p:nvSpPr>
          <p:cNvPr id="5" name="Slide Number Placeholder 4">
            <a:extLst>
              <a:ext uri="{FF2B5EF4-FFF2-40B4-BE49-F238E27FC236}">
                <a16:creationId xmlns:a16="http://schemas.microsoft.com/office/drawing/2014/main" id="{7AC7DD9C-4F68-AFF9-6B75-182D53CF6DAF}"/>
              </a:ext>
            </a:extLst>
          </p:cNvPr>
          <p:cNvSpPr>
            <a:spLocks noGrp="1"/>
          </p:cNvSpPr>
          <p:nvPr>
            <p:ph type="sldNum" sz="quarter" idx="12"/>
          </p:nvPr>
        </p:nvSpPr>
        <p:spPr>
          <a:xfrm>
            <a:off x="10352540" y="295729"/>
            <a:ext cx="838199" cy="767687"/>
          </a:xfrm>
        </p:spPr>
        <p:txBody>
          <a:bodyPr anchor="b">
            <a:normAutofit/>
          </a:bodyPr>
          <a:lstStyle/>
          <a:p>
            <a:pPr>
              <a:spcAft>
                <a:spcPts val="600"/>
              </a:spcAft>
            </a:pPr>
            <a:fld id="{9FF96B15-8338-45D5-A943-561235072D66}" type="slidenum">
              <a:rPr lang="en-US" noProof="0" smtClean="0"/>
              <a:pPr>
                <a:spcAft>
                  <a:spcPts val="600"/>
                </a:spcAft>
              </a:pPr>
              <a:t>55</a:t>
            </a:fld>
            <a:endParaRPr lang="en-US" noProof="0"/>
          </a:p>
        </p:txBody>
      </p:sp>
      <p:pic>
        <p:nvPicPr>
          <p:cNvPr id="8" name="Content Placeholder 7">
            <a:extLst>
              <a:ext uri="{FF2B5EF4-FFF2-40B4-BE49-F238E27FC236}">
                <a16:creationId xmlns:a16="http://schemas.microsoft.com/office/drawing/2014/main" id="{1B6E456D-D9BE-5DED-B7C1-A36E9964F822}"/>
              </a:ext>
            </a:extLst>
          </p:cNvPr>
          <p:cNvPicPr>
            <a:picLocks noGrp="1" noChangeAspect="1"/>
          </p:cNvPicPr>
          <p:nvPr>
            <p:ph sz="half" idx="1"/>
          </p:nvPr>
        </p:nvPicPr>
        <p:blipFill>
          <a:blip r:embed="rId3"/>
          <a:stretch>
            <a:fillRect/>
          </a:stretch>
        </p:blipFill>
        <p:spPr>
          <a:xfrm>
            <a:off x="1676399" y="2438400"/>
            <a:ext cx="3851565" cy="3851564"/>
          </a:xfrm>
          <a:prstGeom prst="rect">
            <a:avLst/>
          </a:prstGeom>
        </p:spPr>
      </p:pic>
    </p:spTree>
    <p:extLst>
      <p:ext uri="{BB962C8B-B14F-4D97-AF65-F5344CB8AC3E}">
        <p14:creationId xmlns:p14="http://schemas.microsoft.com/office/powerpoint/2010/main" val="36636138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220A6-84A4-DB89-8289-924075143861}"/>
              </a:ext>
            </a:extLst>
          </p:cNvPr>
          <p:cNvSpPr>
            <a:spLocks noGrp="1"/>
          </p:cNvSpPr>
          <p:nvPr>
            <p:ph type="title"/>
          </p:nvPr>
        </p:nvSpPr>
        <p:spPr/>
        <p:txBody>
          <a:bodyPr/>
          <a:lstStyle/>
          <a:p>
            <a:r>
              <a:rPr lang="en-US" b="1" dirty="0"/>
              <a:t>SAFETY DEPENDS ON YOU</a:t>
            </a:r>
          </a:p>
        </p:txBody>
      </p:sp>
      <p:sp>
        <p:nvSpPr>
          <p:cNvPr id="3" name="Slide Number Placeholder 2">
            <a:extLst>
              <a:ext uri="{FF2B5EF4-FFF2-40B4-BE49-F238E27FC236}">
                <a16:creationId xmlns:a16="http://schemas.microsoft.com/office/drawing/2014/main" id="{1A465C53-03BD-E1AD-0E67-2BF20785091E}"/>
              </a:ext>
            </a:extLst>
          </p:cNvPr>
          <p:cNvSpPr>
            <a:spLocks noGrp="1"/>
          </p:cNvSpPr>
          <p:nvPr>
            <p:ph type="sldNum" sz="quarter" idx="12"/>
          </p:nvPr>
        </p:nvSpPr>
        <p:spPr/>
        <p:txBody>
          <a:bodyPr/>
          <a:lstStyle/>
          <a:p>
            <a:fld id="{9FF96B15-8338-45D5-A943-561235072D66}" type="slidenum">
              <a:rPr lang="en-US" noProof="0" smtClean="0"/>
              <a:t>56</a:t>
            </a:fld>
            <a:endParaRPr lang="en-US" noProof="0" dirty="0"/>
          </a:p>
        </p:txBody>
      </p:sp>
      <p:sp>
        <p:nvSpPr>
          <p:cNvPr id="4" name="Text Placeholder 3">
            <a:extLst>
              <a:ext uri="{FF2B5EF4-FFF2-40B4-BE49-F238E27FC236}">
                <a16:creationId xmlns:a16="http://schemas.microsoft.com/office/drawing/2014/main" id="{58B09150-B12F-5915-1B71-F55591E7C7A2}"/>
              </a:ext>
            </a:extLst>
          </p:cNvPr>
          <p:cNvSpPr>
            <a:spLocks noGrp="1"/>
          </p:cNvSpPr>
          <p:nvPr>
            <p:ph type="body" sz="quarter" idx="13"/>
          </p:nvPr>
        </p:nvSpPr>
        <p:spPr/>
        <p:txBody>
          <a:bodyPr>
            <a:normAutofit/>
          </a:bodyPr>
          <a:lstStyle/>
          <a:p>
            <a:r>
              <a:rPr lang="en-US" sz="7200" dirty="0">
                <a:solidFill>
                  <a:schemeClr val="accent4">
                    <a:lumMod val="50000"/>
                  </a:schemeClr>
                </a:solidFill>
              </a:rPr>
              <a:t>DISCUSSION &amp; QUESTIONS</a:t>
            </a:r>
          </a:p>
        </p:txBody>
      </p:sp>
    </p:spTree>
    <p:extLst>
      <p:ext uri="{BB962C8B-B14F-4D97-AF65-F5344CB8AC3E}">
        <p14:creationId xmlns:p14="http://schemas.microsoft.com/office/powerpoint/2010/main" val="4304351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E5457-AE88-96BA-0999-BCDD3D6E4EB4}"/>
              </a:ext>
            </a:extLst>
          </p:cNvPr>
          <p:cNvSpPr>
            <a:spLocks noGrp="1"/>
          </p:cNvSpPr>
          <p:nvPr>
            <p:ph type="title"/>
          </p:nvPr>
        </p:nvSpPr>
        <p:spPr/>
        <p:txBody>
          <a:bodyPr/>
          <a:lstStyle/>
          <a:p>
            <a:r>
              <a:rPr lang="en-US" dirty="0"/>
              <a:t>CONTACT INFORMATION</a:t>
            </a:r>
          </a:p>
        </p:txBody>
      </p:sp>
      <p:sp>
        <p:nvSpPr>
          <p:cNvPr id="3" name="Slide Number Placeholder 2">
            <a:extLst>
              <a:ext uri="{FF2B5EF4-FFF2-40B4-BE49-F238E27FC236}">
                <a16:creationId xmlns:a16="http://schemas.microsoft.com/office/drawing/2014/main" id="{90A85DB6-662B-8D38-F4FF-D5BEFBF831BA}"/>
              </a:ext>
            </a:extLst>
          </p:cNvPr>
          <p:cNvSpPr>
            <a:spLocks noGrp="1"/>
          </p:cNvSpPr>
          <p:nvPr>
            <p:ph type="sldNum" sz="quarter" idx="12"/>
          </p:nvPr>
        </p:nvSpPr>
        <p:spPr/>
        <p:txBody>
          <a:bodyPr/>
          <a:lstStyle/>
          <a:p>
            <a:fld id="{9FF96B15-8338-45D5-A943-561235072D66}" type="slidenum">
              <a:rPr lang="en-US" noProof="0" smtClean="0"/>
              <a:t>57</a:t>
            </a:fld>
            <a:endParaRPr lang="en-US" noProof="0" dirty="0"/>
          </a:p>
        </p:txBody>
      </p:sp>
      <p:sp>
        <p:nvSpPr>
          <p:cNvPr id="4" name="Text Placeholder 3">
            <a:extLst>
              <a:ext uri="{FF2B5EF4-FFF2-40B4-BE49-F238E27FC236}">
                <a16:creationId xmlns:a16="http://schemas.microsoft.com/office/drawing/2014/main" id="{CF40F5EC-3777-3D06-8886-2C2B371BEA73}"/>
              </a:ext>
            </a:extLst>
          </p:cNvPr>
          <p:cNvSpPr>
            <a:spLocks noGrp="1"/>
          </p:cNvSpPr>
          <p:nvPr>
            <p:ph type="body" sz="quarter" idx="13"/>
          </p:nvPr>
        </p:nvSpPr>
        <p:spPr>
          <a:xfrm>
            <a:off x="498764" y="2299856"/>
            <a:ext cx="9853776" cy="3333638"/>
          </a:xfrm>
        </p:spPr>
        <p:txBody>
          <a:bodyPr>
            <a:normAutofit fontScale="25000" lnSpcReduction="20000"/>
          </a:bodyPr>
          <a:lstStyle/>
          <a:p>
            <a:pPr algn="l"/>
            <a:r>
              <a:rPr lang="en-US" dirty="0">
                <a:solidFill>
                  <a:schemeClr val="accent4"/>
                </a:solidFill>
                <a:latin typeface="Times New Roman" panose="02020603050405020304" pitchFamily="18" charset="0"/>
                <a:cs typeface="Times New Roman" panose="02020603050405020304" pitchFamily="18" charset="0"/>
              </a:rPr>
              <a:t>Officer Brian M. Brown</a:t>
            </a:r>
          </a:p>
          <a:p>
            <a:pPr algn="l"/>
            <a:r>
              <a:rPr lang="en-US" dirty="0">
                <a:solidFill>
                  <a:schemeClr val="accent4"/>
                </a:solidFill>
                <a:latin typeface="Times New Roman" panose="02020603050405020304" pitchFamily="18" charset="0"/>
                <a:cs typeface="Times New Roman" panose="02020603050405020304" pitchFamily="18" charset="0"/>
              </a:rPr>
              <a:t>West Virginia Division of Protective Services</a:t>
            </a:r>
          </a:p>
          <a:p>
            <a:pPr algn="l"/>
            <a:r>
              <a:rPr lang="en-US" dirty="0">
                <a:solidFill>
                  <a:schemeClr val="accent4"/>
                </a:solidFill>
                <a:latin typeface="Times New Roman" panose="02020603050405020304" pitchFamily="18" charset="0"/>
                <a:cs typeface="Times New Roman" panose="02020603050405020304" pitchFamily="18" charset="0"/>
              </a:rPr>
              <a:t>Capitol Police School Safety Unit</a:t>
            </a:r>
          </a:p>
          <a:p>
            <a:pPr algn="l"/>
            <a:r>
              <a:rPr lang="en-US" dirty="0">
                <a:solidFill>
                  <a:schemeClr val="accent4"/>
                </a:solidFill>
                <a:latin typeface="Times New Roman" panose="02020603050405020304" pitchFamily="18" charset="0"/>
                <a:cs typeface="Times New Roman" panose="02020603050405020304" pitchFamily="18" charset="0"/>
              </a:rPr>
              <a:t>West Virginia State Capitol Complex</a:t>
            </a:r>
          </a:p>
          <a:p>
            <a:pPr algn="l"/>
            <a:r>
              <a:rPr lang="en-US" dirty="0">
                <a:solidFill>
                  <a:schemeClr val="accent4"/>
                </a:solidFill>
                <a:latin typeface="Times New Roman" panose="02020603050405020304" pitchFamily="18" charset="0"/>
                <a:cs typeface="Times New Roman" panose="02020603050405020304" pitchFamily="18" charset="0"/>
              </a:rPr>
              <a:t>1900 Kanawha Boulevard, East</a:t>
            </a:r>
          </a:p>
          <a:p>
            <a:pPr algn="l"/>
            <a:r>
              <a:rPr lang="en-US" dirty="0">
                <a:solidFill>
                  <a:schemeClr val="accent4"/>
                </a:solidFill>
                <a:latin typeface="Times New Roman" panose="02020603050405020304" pitchFamily="18" charset="0"/>
                <a:cs typeface="Times New Roman" panose="02020603050405020304" pitchFamily="18" charset="0"/>
              </a:rPr>
              <a:t>Building 1, Room 152A</a:t>
            </a:r>
          </a:p>
          <a:p>
            <a:pPr algn="l"/>
            <a:r>
              <a:rPr lang="en-US" dirty="0">
                <a:solidFill>
                  <a:schemeClr val="accent4"/>
                </a:solidFill>
                <a:latin typeface="Times New Roman" panose="02020603050405020304" pitchFamily="18" charset="0"/>
                <a:cs typeface="Times New Roman" panose="02020603050405020304" pitchFamily="18" charset="0"/>
              </a:rPr>
              <a:t>Charleston, WV  25305</a:t>
            </a:r>
          </a:p>
          <a:p>
            <a:pPr algn="l"/>
            <a:r>
              <a:rPr lang="en-US" dirty="0">
                <a:solidFill>
                  <a:schemeClr val="accent4"/>
                </a:solidFill>
                <a:latin typeface="Times New Roman" panose="02020603050405020304" pitchFamily="18" charset="0"/>
                <a:cs typeface="Times New Roman" panose="02020603050405020304" pitchFamily="18" charset="0"/>
              </a:rPr>
              <a:t>304.558.9911 Office</a:t>
            </a:r>
          </a:p>
          <a:p>
            <a:pPr algn="l"/>
            <a:r>
              <a:rPr lang="en-US" dirty="0">
                <a:solidFill>
                  <a:schemeClr val="accent4"/>
                </a:solidFill>
                <a:latin typeface="Times New Roman" panose="02020603050405020304" pitchFamily="18" charset="0"/>
                <a:cs typeface="Times New Roman" panose="02020603050405020304" pitchFamily="18" charset="0"/>
              </a:rPr>
              <a:t>304.389.9092 Cell</a:t>
            </a:r>
          </a:p>
          <a:p>
            <a:pPr algn="l"/>
            <a:r>
              <a:rPr lang="en-US" dirty="0">
                <a:solidFill>
                  <a:schemeClr val="accent4"/>
                </a:solidFill>
                <a:latin typeface="Times New Roman" panose="02020603050405020304" pitchFamily="18" charset="0"/>
                <a:cs typeface="Times New Roman" panose="02020603050405020304" pitchFamily="18" charset="0"/>
                <a:hlinkClick r:id="rId2"/>
              </a:rPr>
              <a:t>brian.brown@cappd.wvsp.gov</a:t>
            </a:r>
            <a:endParaRPr lang="en-US" dirty="0"/>
          </a:p>
        </p:txBody>
      </p:sp>
      <p:pic>
        <p:nvPicPr>
          <p:cNvPr id="5" name="Picture 4" descr="Logo&#10;&#10;AI-generated content may be incorrect.">
            <a:extLst>
              <a:ext uri="{FF2B5EF4-FFF2-40B4-BE49-F238E27FC236}">
                <a16:creationId xmlns:a16="http://schemas.microsoft.com/office/drawing/2014/main" id="{0805F406-8C32-8C3B-A491-D5CBF69C81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764" y="5564218"/>
            <a:ext cx="1191491" cy="1224507"/>
          </a:xfrm>
          <a:prstGeom prst="rect">
            <a:avLst/>
          </a:prstGeom>
          <a:noFill/>
        </p:spPr>
      </p:pic>
      <p:pic>
        <p:nvPicPr>
          <p:cNvPr id="6" name="Picture 5">
            <a:extLst>
              <a:ext uri="{FF2B5EF4-FFF2-40B4-BE49-F238E27FC236}">
                <a16:creationId xmlns:a16="http://schemas.microsoft.com/office/drawing/2014/main" id="{9A4BB669-180D-6EF3-D348-72A9CB1E6121}"/>
              </a:ext>
            </a:extLst>
          </p:cNvPr>
          <p:cNvPicPr>
            <a:picLocks noChangeAspect="1"/>
          </p:cNvPicPr>
          <p:nvPr/>
        </p:nvPicPr>
        <p:blipFill>
          <a:blip r:embed="rId4">
            <a:extLst>
              <a:ext uri="{28A0092B-C50C-407E-A947-70E740481C1C}">
                <a14:useLocalDpi xmlns:a14="http://schemas.microsoft.com/office/drawing/2010/main" val="0"/>
              </a:ext>
            </a:extLst>
          </a:blip>
          <a:srcRect l="-31789" t="-31580" r="-31789" b="-31580"/>
          <a:stretch>
            <a:fillRect/>
          </a:stretch>
        </p:blipFill>
        <p:spPr bwMode="auto">
          <a:xfrm>
            <a:off x="1384703" y="5172016"/>
            <a:ext cx="2024257" cy="2008908"/>
          </a:xfrm>
          <a:prstGeom prst="rect">
            <a:avLst/>
          </a:prstGeom>
          <a:noFill/>
          <a:ln>
            <a:noFill/>
          </a:ln>
        </p:spPr>
      </p:pic>
      <p:pic>
        <p:nvPicPr>
          <p:cNvPr id="7" name="Picture 6">
            <a:extLst>
              <a:ext uri="{FF2B5EF4-FFF2-40B4-BE49-F238E27FC236}">
                <a16:creationId xmlns:a16="http://schemas.microsoft.com/office/drawing/2014/main" id="{B073E96A-C276-8498-44ED-E683B991F015}"/>
              </a:ext>
            </a:extLst>
          </p:cNvPr>
          <p:cNvPicPr>
            <a:picLocks noChangeAspect="1"/>
          </p:cNvPicPr>
          <p:nvPr/>
        </p:nvPicPr>
        <p:blipFill>
          <a:blip r:embed="rId5"/>
          <a:stretch>
            <a:fillRect/>
          </a:stretch>
        </p:blipFill>
        <p:spPr>
          <a:xfrm>
            <a:off x="3006425" y="5598918"/>
            <a:ext cx="1080654" cy="1071973"/>
          </a:xfrm>
          <a:prstGeom prst="rect">
            <a:avLst/>
          </a:prstGeom>
        </p:spPr>
      </p:pic>
      <p:sp>
        <p:nvSpPr>
          <p:cNvPr id="9" name="TextBox 8">
            <a:extLst>
              <a:ext uri="{FF2B5EF4-FFF2-40B4-BE49-F238E27FC236}">
                <a16:creationId xmlns:a16="http://schemas.microsoft.com/office/drawing/2014/main" id="{336A8EF6-7750-6E3E-B87E-B5362F00E60D}"/>
              </a:ext>
            </a:extLst>
          </p:cNvPr>
          <p:cNvSpPr txBox="1"/>
          <p:nvPr/>
        </p:nvSpPr>
        <p:spPr>
          <a:xfrm>
            <a:off x="3158836" y="6608136"/>
            <a:ext cx="4476615" cy="338554"/>
          </a:xfrm>
          <a:prstGeom prst="rect">
            <a:avLst/>
          </a:prstGeom>
          <a:noFill/>
        </p:spPr>
        <p:txBody>
          <a:bodyPr wrap="square">
            <a:spAutoFit/>
          </a:bodyPr>
          <a:lstStyle/>
          <a:p>
            <a:r>
              <a:rPr lang="en-US" sz="1600" dirty="0">
                <a:solidFill>
                  <a:srgbClr val="002060"/>
                </a:solidFill>
                <a:latin typeface="Times New Roman" panose="02020603050405020304" pitchFamily="18" charset="0"/>
                <a:cs typeface="Times New Roman" panose="02020603050405020304" pitchFamily="18" charset="0"/>
              </a:rPr>
              <a:t>Retired</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7470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CE0CB8-A668-D093-87FB-7D25F182B57F}"/>
              </a:ext>
            </a:extLst>
          </p:cNvPr>
          <p:cNvSpPr>
            <a:spLocks noGrp="1"/>
          </p:cNvSpPr>
          <p:nvPr>
            <p:ph type="title"/>
          </p:nvPr>
        </p:nvSpPr>
        <p:spPr>
          <a:xfrm>
            <a:off x="1154956" y="1524001"/>
            <a:ext cx="3438881" cy="3765450"/>
          </a:xfrm>
        </p:spPr>
        <p:txBody>
          <a:bodyPr/>
          <a:lstStyle/>
          <a:p>
            <a:r>
              <a:rPr lang="en-US" sz="2400" b="1" dirty="0"/>
              <a:t>So why is school safety for everyone?</a:t>
            </a:r>
            <a:br>
              <a:rPr lang="en-US" sz="2400" b="1" dirty="0"/>
            </a:br>
            <a:br>
              <a:rPr lang="en-US" dirty="0"/>
            </a:br>
            <a:r>
              <a:rPr lang="en-US" sz="2400" dirty="0">
                <a:solidFill>
                  <a:schemeClr val="bg1"/>
                </a:solidFill>
              </a:rPr>
              <a:t>West Virginia Code 18-9F-10 School Safety Requirements provide that at a minimum:</a:t>
            </a:r>
            <a:br>
              <a:rPr lang="en-US" sz="2400" dirty="0">
                <a:solidFill>
                  <a:schemeClr val="bg1"/>
                </a:solidFill>
              </a:rPr>
            </a:br>
            <a:endParaRPr lang="en-US" sz="2400" dirty="0">
              <a:solidFill>
                <a:schemeClr val="bg1"/>
              </a:solidFill>
            </a:endParaRPr>
          </a:p>
        </p:txBody>
      </p:sp>
      <p:sp>
        <p:nvSpPr>
          <p:cNvPr id="5" name="Slide Number Placeholder 4">
            <a:extLst>
              <a:ext uri="{FF2B5EF4-FFF2-40B4-BE49-F238E27FC236}">
                <a16:creationId xmlns:a16="http://schemas.microsoft.com/office/drawing/2014/main" id="{CEC6D380-CE6D-DA20-6EBA-3F1E26B28C8B}"/>
              </a:ext>
            </a:extLst>
          </p:cNvPr>
          <p:cNvSpPr>
            <a:spLocks noGrp="1"/>
          </p:cNvSpPr>
          <p:nvPr>
            <p:ph type="sldNum" sz="quarter" idx="12"/>
          </p:nvPr>
        </p:nvSpPr>
        <p:spPr/>
        <p:txBody>
          <a:bodyPr/>
          <a:lstStyle/>
          <a:p>
            <a:fld id="{9FF96B15-8338-45D5-A943-561235072D66}" type="slidenum">
              <a:rPr lang="en-US" noProof="0" smtClean="0"/>
              <a:t>6</a:t>
            </a:fld>
            <a:endParaRPr lang="en-US" noProof="0" dirty="0"/>
          </a:p>
        </p:txBody>
      </p:sp>
      <p:sp>
        <p:nvSpPr>
          <p:cNvPr id="6" name="Text Placeholder 5">
            <a:extLst>
              <a:ext uri="{FF2B5EF4-FFF2-40B4-BE49-F238E27FC236}">
                <a16:creationId xmlns:a16="http://schemas.microsoft.com/office/drawing/2014/main" id="{BE377FFF-A9A1-C549-5B18-9986948A66A2}"/>
              </a:ext>
            </a:extLst>
          </p:cNvPr>
          <p:cNvSpPr>
            <a:spLocks noGrp="1"/>
          </p:cNvSpPr>
          <p:nvPr>
            <p:ph type="body" sz="quarter" idx="14"/>
          </p:nvPr>
        </p:nvSpPr>
        <p:spPr/>
        <p:txBody>
          <a:bodyPr/>
          <a:lstStyle/>
          <a:p>
            <a:r>
              <a:rPr lang="en-US" sz="2000" dirty="0">
                <a:solidFill>
                  <a:srgbClr val="0070C0"/>
                </a:solidFill>
              </a:rPr>
              <a:t>First aid training  including blood borne pathogen for all school personnel upon employment</a:t>
            </a:r>
          </a:p>
          <a:p>
            <a:endParaRPr lang="en-US" dirty="0"/>
          </a:p>
        </p:txBody>
      </p:sp>
      <p:sp>
        <p:nvSpPr>
          <p:cNvPr id="7" name="Text Placeholder 6">
            <a:extLst>
              <a:ext uri="{FF2B5EF4-FFF2-40B4-BE49-F238E27FC236}">
                <a16:creationId xmlns:a16="http://schemas.microsoft.com/office/drawing/2014/main" id="{0D23E053-B527-0381-83F7-7F65D31C88E0}"/>
              </a:ext>
            </a:extLst>
          </p:cNvPr>
          <p:cNvSpPr>
            <a:spLocks noGrp="1"/>
          </p:cNvSpPr>
          <p:nvPr>
            <p:ph type="body" sz="quarter" idx="16"/>
          </p:nvPr>
        </p:nvSpPr>
        <p:spPr/>
        <p:txBody>
          <a:bodyPr/>
          <a:lstStyle/>
          <a:p>
            <a:r>
              <a:rPr lang="en-US" sz="2000" dirty="0">
                <a:solidFill>
                  <a:srgbClr val="0070C0"/>
                </a:solidFill>
              </a:rPr>
              <a:t>Active shooter training for all school personnel and students at the beginning of each school year.</a:t>
            </a:r>
          </a:p>
          <a:p>
            <a:endParaRPr lang="en-US" dirty="0"/>
          </a:p>
        </p:txBody>
      </p:sp>
      <p:pic>
        <p:nvPicPr>
          <p:cNvPr id="1026" name="Picture 2" descr="119,000+ First Aid Stock Photos, Pictures &amp; Royalty-Free ...">
            <a:extLst>
              <a:ext uri="{FF2B5EF4-FFF2-40B4-BE49-F238E27FC236}">
                <a16:creationId xmlns:a16="http://schemas.microsoft.com/office/drawing/2014/main" id="{7383DABA-F330-770A-5471-BB10E6BE524B}"/>
              </a:ext>
            </a:extLst>
          </p:cNvPr>
          <p:cNvPicPr>
            <a:picLocks noGrp="1" noChangeAspect="1" noChangeArrowheads="1"/>
          </p:cNvPicPr>
          <p:nvPr>
            <p:ph type="pic" sz="quarter" idx="21"/>
          </p:nvPr>
        </p:nvPicPr>
        <p:blipFill>
          <a:blip r:embed="rId2">
            <a:extLst>
              <a:ext uri="{28A0092B-C50C-407E-A947-70E740481C1C}">
                <a14:useLocalDpi xmlns:a14="http://schemas.microsoft.com/office/drawing/2010/main" val="0"/>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1" name="Picture Placeholder 10" descr="Logo, company name&#10;&#10;AI-generated content may be incorrect.">
            <a:extLst>
              <a:ext uri="{FF2B5EF4-FFF2-40B4-BE49-F238E27FC236}">
                <a16:creationId xmlns:a16="http://schemas.microsoft.com/office/drawing/2014/main" id="{52C40B18-6EF6-D56B-33F1-21DF82FC7013}"/>
              </a:ext>
            </a:extLst>
          </p:cNvPr>
          <p:cNvPicPr>
            <a:picLocks noGrp="1" noChangeAspect="1"/>
          </p:cNvPicPr>
          <p:nvPr>
            <p:ph type="pic" sz="quarter" idx="22"/>
          </p:nvPr>
        </p:nvPicPr>
        <p:blipFill>
          <a:blip r:embed="rId3"/>
          <a:srcRect l="20703" r="20703"/>
          <a:stretch>
            <a:fillRect/>
          </a:stretch>
        </p:blipFill>
        <p:spPr/>
      </p:pic>
    </p:spTree>
    <p:extLst>
      <p:ext uri="{BB962C8B-B14F-4D97-AF65-F5344CB8AC3E}">
        <p14:creationId xmlns:p14="http://schemas.microsoft.com/office/powerpoint/2010/main" val="3743086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CE9B63-8898-4F82-CCC3-D089298B6A86}"/>
              </a:ext>
            </a:extLst>
          </p:cNvPr>
          <p:cNvSpPr>
            <a:spLocks noGrp="1"/>
          </p:cNvSpPr>
          <p:nvPr>
            <p:ph type="title"/>
          </p:nvPr>
        </p:nvSpPr>
        <p:spPr>
          <a:xfrm>
            <a:off x="817418" y="1191492"/>
            <a:ext cx="4488873" cy="1122218"/>
          </a:xfrm>
        </p:spPr>
        <p:txBody>
          <a:bodyPr>
            <a:noAutofit/>
          </a:bodyPr>
          <a:lstStyle/>
          <a:p>
            <a:br>
              <a:rPr lang="en-US" sz="3600" dirty="0">
                <a:solidFill>
                  <a:schemeClr val="bg1"/>
                </a:solidFill>
              </a:rPr>
            </a:br>
            <a:br>
              <a:rPr lang="en-US" sz="3600" dirty="0">
                <a:solidFill>
                  <a:schemeClr val="bg1"/>
                </a:solidFill>
              </a:rPr>
            </a:br>
            <a:r>
              <a:rPr lang="en-US" sz="3600" dirty="0">
                <a:solidFill>
                  <a:schemeClr val="bg1"/>
                </a:solidFill>
              </a:rPr>
              <a:t>Safe Schools Fund </a:t>
            </a:r>
            <a:br>
              <a:rPr lang="en-US" sz="3600" dirty="0">
                <a:solidFill>
                  <a:schemeClr val="bg1"/>
                </a:solidFill>
              </a:rPr>
            </a:br>
            <a:r>
              <a:rPr lang="en-US" sz="3600" dirty="0">
                <a:solidFill>
                  <a:schemeClr val="bg1"/>
                </a:solidFill>
              </a:rPr>
              <a:t>WV18-5-48</a:t>
            </a:r>
          </a:p>
        </p:txBody>
      </p:sp>
      <p:sp>
        <p:nvSpPr>
          <p:cNvPr id="4" name="Text Placeholder 3">
            <a:extLst>
              <a:ext uri="{FF2B5EF4-FFF2-40B4-BE49-F238E27FC236}">
                <a16:creationId xmlns:a16="http://schemas.microsoft.com/office/drawing/2014/main" id="{519C866A-DB9C-C625-287C-492910F2204F}"/>
              </a:ext>
            </a:extLst>
          </p:cNvPr>
          <p:cNvSpPr>
            <a:spLocks noGrp="1"/>
          </p:cNvSpPr>
          <p:nvPr>
            <p:ph type="body" sz="half" idx="2"/>
          </p:nvPr>
        </p:nvSpPr>
        <p:spPr>
          <a:xfrm>
            <a:off x="817418" y="2313710"/>
            <a:ext cx="4322618" cy="3796145"/>
          </a:xfrm>
        </p:spPr>
        <p:txBody>
          <a:bodyPr>
            <a:normAutofit/>
          </a:bodyPr>
          <a:lstStyle/>
          <a:p>
            <a:r>
              <a:rPr lang="en-US" sz="1800" dirty="0"/>
              <a:t>Main priority for the Safe Schools Fund is to ensure that all schools have safe school entrances also known as “man traps.”</a:t>
            </a:r>
          </a:p>
          <a:p>
            <a:r>
              <a:rPr lang="en-US" sz="1800" dirty="0"/>
              <a:t>Entrance #1 single point entry, two locked </a:t>
            </a:r>
            <a:r>
              <a:rPr lang="en-US" sz="1800"/>
              <a:t>doors in </a:t>
            </a:r>
            <a:r>
              <a:rPr lang="en-US" sz="1800" dirty="0"/>
              <a:t>containment area.</a:t>
            </a:r>
          </a:p>
          <a:p>
            <a:r>
              <a:rPr lang="en-US" sz="1800" dirty="0"/>
              <a:t>Electronic locking including camera on the entrance with intercom.</a:t>
            </a:r>
          </a:p>
          <a:p>
            <a:r>
              <a:rPr lang="en-US" sz="1800" dirty="0"/>
              <a:t>Screened from visibility.	</a:t>
            </a:r>
          </a:p>
        </p:txBody>
      </p:sp>
      <p:sp>
        <p:nvSpPr>
          <p:cNvPr id="5" name="Slide Number Placeholder 4">
            <a:extLst>
              <a:ext uri="{FF2B5EF4-FFF2-40B4-BE49-F238E27FC236}">
                <a16:creationId xmlns:a16="http://schemas.microsoft.com/office/drawing/2014/main" id="{0E349AED-1A12-9F7E-CB6A-4FB0FB7880EC}"/>
              </a:ext>
            </a:extLst>
          </p:cNvPr>
          <p:cNvSpPr>
            <a:spLocks noGrp="1"/>
          </p:cNvSpPr>
          <p:nvPr>
            <p:ph type="sldNum" sz="quarter" idx="12"/>
          </p:nvPr>
        </p:nvSpPr>
        <p:spPr/>
        <p:txBody>
          <a:bodyPr/>
          <a:lstStyle/>
          <a:p>
            <a:fld id="{9FF96B15-8338-45D5-A943-561235072D66}" type="slidenum">
              <a:rPr lang="en-US" noProof="0" smtClean="0"/>
              <a:t>7</a:t>
            </a:fld>
            <a:endParaRPr lang="en-US" noProof="0" dirty="0"/>
          </a:p>
        </p:txBody>
      </p:sp>
      <p:pic>
        <p:nvPicPr>
          <p:cNvPr id="6" name="Content Placeholder 5" descr="A window with a sign on it&#10;&#10;AI-generated content may be incorrect.">
            <a:extLst>
              <a:ext uri="{FF2B5EF4-FFF2-40B4-BE49-F238E27FC236}">
                <a16:creationId xmlns:a16="http://schemas.microsoft.com/office/drawing/2014/main" id="{AFA9C829-F03A-13E8-64FD-58507FDC4C8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6206836" y="1413163"/>
            <a:ext cx="4675477" cy="4502727"/>
          </a:xfrm>
        </p:spPr>
      </p:pic>
    </p:spTree>
    <p:extLst>
      <p:ext uri="{BB962C8B-B14F-4D97-AF65-F5344CB8AC3E}">
        <p14:creationId xmlns:p14="http://schemas.microsoft.com/office/powerpoint/2010/main" val="2443696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6F57D3-311A-0B59-EA12-D85BBB84BCAC}"/>
              </a:ext>
            </a:extLst>
          </p:cNvPr>
          <p:cNvSpPr>
            <a:spLocks noGrp="1"/>
          </p:cNvSpPr>
          <p:nvPr>
            <p:ph type="title"/>
          </p:nvPr>
        </p:nvSpPr>
        <p:spPr/>
        <p:txBody>
          <a:bodyPr>
            <a:normAutofit fontScale="90000"/>
          </a:bodyPr>
          <a:lstStyle/>
          <a:p>
            <a:r>
              <a:rPr lang="en-US" dirty="0"/>
              <a:t>West Virginia School Safety Initiative introduced October 2019.</a:t>
            </a:r>
            <a:br>
              <a:rPr lang="en-US" dirty="0"/>
            </a:br>
            <a:r>
              <a:rPr lang="en-US" dirty="0"/>
              <a:t>Developed to assist in the creation and implementation of uniform crisis prevention and response protocols.</a:t>
            </a:r>
          </a:p>
        </p:txBody>
      </p:sp>
      <p:sp>
        <p:nvSpPr>
          <p:cNvPr id="4" name="Text Placeholder 3">
            <a:extLst>
              <a:ext uri="{FF2B5EF4-FFF2-40B4-BE49-F238E27FC236}">
                <a16:creationId xmlns:a16="http://schemas.microsoft.com/office/drawing/2014/main" id="{AE336C1D-A073-E2E1-15D7-7948135AF88B}"/>
              </a:ext>
            </a:extLst>
          </p:cNvPr>
          <p:cNvSpPr>
            <a:spLocks noGrp="1"/>
          </p:cNvSpPr>
          <p:nvPr>
            <p:ph type="body" sz="half" idx="2"/>
          </p:nvPr>
        </p:nvSpPr>
        <p:spPr>
          <a:xfrm rot="10800000" flipV="1">
            <a:off x="1154955" y="3768437"/>
            <a:ext cx="3859212" cy="2105890"/>
          </a:xfrm>
        </p:spPr>
        <p:txBody>
          <a:bodyPr>
            <a:noAutofit/>
          </a:bodyPr>
          <a:lstStyle/>
          <a:p>
            <a:r>
              <a:rPr lang="en-US" sz="2400" dirty="0"/>
              <a:t>Detection and Prevention</a:t>
            </a:r>
          </a:p>
          <a:p>
            <a:r>
              <a:rPr lang="en-US" sz="2400" dirty="0"/>
              <a:t>Response During a Crisis</a:t>
            </a:r>
          </a:p>
          <a:p>
            <a:r>
              <a:rPr lang="en-US" sz="2400" dirty="0"/>
              <a:t>Post Crisis Response</a:t>
            </a:r>
          </a:p>
        </p:txBody>
      </p:sp>
      <p:sp>
        <p:nvSpPr>
          <p:cNvPr id="5" name="Slide Number Placeholder 4">
            <a:extLst>
              <a:ext uri="{FF2B5EF4-FFF2-40B4-BE49-F238E27FC236}">
                <a16:creationId xmlns:a16="http://schemas.microsoft.com/office/drawing/2014/main" id="{03B21A42-DDB8-9F12-BBA9-D90B0DA424E7}"/>
              </a:ext>
            </a:extLst>
          </p:cNvPr>
          <p:cNvSpPr>
            <a:spLocks noGrp="1"/>
          </p:cNvSpPr>
          <p:nvPr>
            <p:ph type="sldNum" sz="quarter" idx="12"/>
          </p:nvPr>
        </p:nvSpPr>
        <p:spPr/>
        <p:txBody>
          <a:bodyPr/>
          <a:lstStyle/>
          <a:p>
            <a:fld id="{9FF96B15-8338-45D5-A943-561235072D66}" type="slidenum">
              <a:rPr lang="en-US" noProof="0" smtClean="0"/>
              <a:t>8</a:t>
            </a:fld>
            <a:endParaRPr lang="en-US" noProof="0" dirty="0"/>
          </a:p>
        </p:txBody>
      </p:sp>
      <p:pic>
        <p:nvPicPr>
          <p:cNvPr id="6" name="Content Placeholder 5">
            <a:extLst>
              <a:ext uri="{FF2B5EF4-FFF2-40B4-BE49-F238E27FC236}">
                <a16:creationId xmlns:a16="http://schemas.microsoft.com/office/drawing/2014/main" id="{BDF276D1-9E76-5412-55E6-A9334ACDBB01}"/>
              </a:ext>
            </a:extLst>
          </p:cNvPr>
          <p:cNvPicPr>
            <a:picLocks noGrp="1" noChangeAspect="1"/>
          </p:cNvPicPr>
          <p:nvPr>
            <p:ph sz="quarter" idx="13"/>
          </p:nvPr>
        </p:nvPicPr>
        <p:blipFill>
          <a:blip r:embed="rId2"/>
          <a:stretch>
            <a:fillRect/>
          </a:stretch>
        </p:blipFill>
        <p:spPr>
          <a:xfrm>
            <a:off x="6609824" y="886690"/>
            <a:ext cx="3731691" cy="4987636"/>
          </a:xfrm>
          <a:prstGeom prst="rect">
            <a:avLst/>
          </a:prstGeom>
        </p:spPr>
      </p:pic>
    </p:spTree>
    <p:extLst>
      <p:ext uri="{BB962C8B-B14F-4D97-AF65-F5344CB8AC3E}">
        <p14:creationId xmlns:p14="http://schemas.microsoft.com/office/powerpoint/2010/main" val="3866327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DA1856-7975-9DEA-B700-96E23A10BDC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2401B6-B459-3ADA-5F49-D574C723B409}"/>
              </a:ext>
            </a:extLst>
          </p:cNvPr>
          <p:cNvSpPr>
            <a:spLocks noGrp="1"/>
          </p:cNvSpPr>
          <p:nvPr>
            <p:ph type="title"/>
          </p:nvPr>
        </p:nvSpPr>
        <p:spPr>
          <a:xfrm>
            <a:off x="1153907" y="1063416"/>
            <a:ext cx="3860260" cy="2247820"/>
          </a:xfrm>
        </p:spPr>
        <p:txBody>
          <a:bodyPr>
            <a:normAutofit/>
          </a:bodyPr>
          <a:lstStyle/>
          <a:p>
            <a:r>
              <a:rPr lang="en-US" dirty="0"/>
              <a:t>West Virginia School Safety Initiative </a:t>
            </a:r>
            <a:br>
              <a:rPr lang="en-US" dirty="0"/>
            </a:br>
            <a:br>
              <a:rPr lang="en-US" dirty="0"/>
            </a:br>
            <a:r>
              <a:rPr lang="en-US" dirty="0"/>
              <a:t>Key Components</a:t>
            </a:r>
            <a:br>
              <a:rPr lang="en-US" dirty="0"/>
            </a:br>
            <a:br>
              <a:rPr lang="en-US" dirty="0"/>
            </a:br>
            <a:endParaRPr lang="en-US" dirty="0"/>
          </a:p>
        </p:txBody>
      </p:sp>
      <p:sp>
        <p:nvSpPr>
          <p:cNvPr id="4" name="Text Placeholder 3">
            <a:extLst>
              <a:ext uri="{FF2B5EF4-FFF2-40B4-BE49-F238E27FC236}">
                <a16:creationId xmlns:a16="http://schemas.microsoft.com/office/drawing/2014/main" id="{63255051-2C8D-7D04-A97D-95531EE5D8A5}"/>
              </a:ext>
            </a:extLst>
          </p:cNvPr>
          <p:cNvSpPr>
            <a:spLocks noGrp="1"/>
          </p:cNvSpPr>
          <p:nvPr>
            <p:ph type="body" sz="half" idx="2"/>
          </p:nvPr>
        </p:nvSpPr>
        <p:spPr>
          <a:xfrm rot="10800000" flipV="1">
            <a:off x="1154955" y="3006436"/>
            <a:ext cx="3859212" cy="2867891"/>
          </a:xfrm>
        </p:spPr>
        <p:txBody>
          <a:bodyPr>
            <a:noAutofit/>
          </a:bodyPr>
          <a:lstStyle/>
          <a:p>
            <a:r>
              <a:rPr lang="en-US" sz="2400" dirty="0"/>
              <a:t>WVDPS School Safety Unit Established</a:t>
            </a:r>
          </a:p>
          <a:p>
            <a:r>
              <a:rPr lang="en-US" sz="2400" dirty="0"/>
              <a:t>School Threat Assessment Teams</a:t>
            </a:r>
          </a:p>
          <a:p>
            <a:r>
              <a:rPr lang="en-US" sz="2400" dirty="0"/>
              <a:t>See Something, Send Something App</a:t>
            </a: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p:txBody>
      </p:sp>
      <p:sp>
        <p:nvSpPr>
          <p:cNvPr id="5" name="Slide Number Placeholder 4">
            <a:extLst>
              <a:ext uri="{FF2B5EF4-FFF2-40B4-BE49-F238E27FC236}">
                <a16:creationId xmlns:a16="http://schemas.microsoft.com/office/drawing/2014/main" id="{AB64FA0F-621F-E280-DB72-D50DF2063421}"/>
              </a:ext>
            </a:extLst>
          </p:cNvPr>
          <p:cNvSpPr>
            <a:spLocks noGrp="1"/>
          </p:cNvSpPr>
          <p:nvPr>
            <p:ph type="sldNum" sz="quarter" idx="12"/>
          </p:nvPr>
        </p:nvSpPr>
        <p:spPr/>
        <p:txBody>
          <a:bodyPr/>
          <a:lstStyle/>
          <a:p>
            <a:fld id="{9FF96B15-8338-45D5-A943-561235072D66}" type="slidenum">
              <a:rPr lang="en-US" noProof="0" smtClean="0"/>
              <a:t>9</a:t>
            </a:fld>
            <a:endParaRPr lang="en-US" noProof="0" dirty="0"/>
          </a:p>
        </p:txBody>
      </p:sp>
      <p:pic>
        <p:nvPicPr>
          <p:cNvPr id="6" name="Content Placeholder 5">
            <a:extLst>
              <a:ext uri="{FF2B5EF4-FFF2-40B4-BE49-F238E27FC236}">
                <a16:creationId xmlns:a16="http://schemas.microsoft.com/office/drawing/2014/main" id="{C9439BF1-9845-0BA2-F813-D6B3518ABB33}"/>
              </a:ext>
            </a:extLst>
          </p:cNvPr>
          <p:cNvPicPr>
            <a:picLocks noGrp="1" noChangeAspect="1"/>
          </p:cNvPicPr>
          <p:nvPr>
            <p:ph sz="quarter" idx="13"/>
          </p:nvPr>
        </p:nvPicPr>
        <p:blipFill>
          <a:blip r:embed="rId2"/>
          <a:stretch>
            <a:fillRect/>
          </a:stretch>
        </p:blipFill>
        <p:spPr>
          <a:xfrm>
            <a:off x="6609824" y="886690"/>
            <a:ext cx="3731691" cy="4987636"/>
          </a:xfrm>
          <a:prstGeom prst="rect">
            <a:avLst/>
          </a:prstGeom>
        </p:spPr>
      </p:pic>
    </p:spTree>
    <p:extLst>
      <p:ext uri="{BB962C8B-B14F-4D97-AF65-F5344CB8AC3E}">
        <p14:creationId xmlns:p14="http://schemas.microsoft.com/office/powerpoint/2010/main" val="3110370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Custom 46">
      <a:dk1>
        <a:sysClr val="windowText" lastClr="000000"/>
      </a:dk1>
      <a:lt1>
        <a:sysClr val="window" lastClr="FFFFFF"/>
      </a:lt1>
      <a:dk2>
        <a:srgbClr val="003760"/>
      </a:dk2>
      <a:lt2>
        <a:srgbClr val="CEDBE6"/>
      </a:lt2>
      <a:accent1>
        <a:srgbClr val="3494BA"/>
      </a:accent1>
      <a:accent2>
        <a:srgbClr val="002060"/>
      </a:accent2>
      <a:accent3>
        <a:srgbClr val="00B0F0"/>
      </a:accent3>
      <a:accent4>
        <a:srgbClr val="0070C0"/>
      </a:accent4>
      <a:accent5>
        <a:srgbClr val="84ACB6"/>
      </a:accent5>
      <a:accent6>
        <a:srgbClr val="FFC000"/>
      </a:accent6>
      <a:hlink>
        <a:srgbClr val="0070C0"/>
      </a:hlink>
      <a:folHlink>
        <a:srgbClr val="002060"/>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TF66741836_Beginning of the year procedures_AAS_v5" id="{51CF042C-A21F-4772-ACB5-34142877F475}" vid="{78ABB5F0-5DDF-4844-A82C-FEADF47C5B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9BBCADF4CB6946B601964DA5AECACB" ma:contentTypeVersion="15" ma:contentTypeDescription="Create a new document." ma:contentTypeScope="" ma:versionID="61e3f9c8cac79a87909886d5509c6946">
  <xsd:schema xmlns:xsd="http://www.w3.org/2001/XMLSchema" xmlns:xs="http://www.w3.org/2001/XMLSchema" xmlns:p="http://schemas.microsoft.com/office/2006/metadata/properties" xmlns:ns2="98ccd8d1-ba20-412f-9a30-872596b929b8" xmlns:ns3="27b13f27-38c7-4be9-9057-f75b91b9939b" targetNamespace="http://schemas.microsoft.com/office/2006/metadata/properties" ma:root="true" ma:fieldsID="81e05794e214a1d5e10d9c284ecae820" ns2:_="" ns3:_="">
    <xsd:import namespace="98ccd8d1-ba20-412f-9a30-872596b929b8"/>
    <xsd:import namespace="27b13f27-38c7-4be9-9057-f75b91b9939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ccd8d1-ba20-412f-9a30-872596b929b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f13242ec-d818-4de4-a82e-0e985e771b11}" ma:internalName="TaxCatchAll" ma:showField="CatchAllData" ma:web="98ccd8d1-ba20-412f-9a30-872596b929b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7b13f27-38c7-4be9-9057-f75b91b9939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b671d2b-3ba3-4bfd-8fbe-a3662a11fe6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98ccd8d1-ba20-412f-9a30-872596b929b8" xsi:nil="true"/>
    <lcf76f155ced4ddcb4097134ff3c332f xmlns="27b13f27-38c7-4be9-9057-f75b91b9939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35BF12-109E-423C-9C36-93E36F6F0E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ccd8d1-ba20-412f-9a30-872596b929b8"/>
    <ds:schemaRef ds:uri="27b13f27-38c7-4be9-9057-f75b91b99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83CA34-C6E2-49BA-ACFF-78ADEC0C28FA}">
  <ds:schemaRefs>
    <ds:schemaRef ds:uri="http://schemas.microsoft.com/office/2006/metadata/properties"/>
    <ds:schemaRef ds:uri="http://schemas.microsoft.com/office/infopath/2007/PartnerControls"/>
    <ds:schemaRef ds:uri="71af3243-3dd4-4a8d-8c0d-dd76da1f02a5"/>
    <ds:schemaRef ds:uri="98ccd8d1-ba20-412f-9a30-872596b929b8"/>
    <ds:schemaRef ds:uri="27b13f27-38c7-4be9-9057-f75b91b9939b"/>
  </ds:schemaRefs>
</ds:datastoreItem>
</file>

<file path=customXml/itemProps3.xml><?xml version="1.0" encoding="utf-8"?>
<ds:datastoreItem xmlns:ds="http://schemas.openxmlformats.org/officeDocument/2006/customXml" ds:itemID="{CCB9AE35-8A31-4380-94A6-86E5DFCDD1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Beginning of the year procedures</Template>
  <TotalTime>5124</TotalTime>
  <Words>2629</Words>
  <Application>Microsoft Office PowerPoint</Application>
  <PresentationFormat>Widescreen</PresentationFormat>
  <Paragraphs>312</Paragraphs>
  <Slides>57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57</vt:i4>
      </vt:variant>
    </vt:vector>
  </HeadingPairs>
  <TitlesOfParts>
    <vt:vector size="64" baseType="lpstr">
      <vt:lpstr>Aptos</vt:lpstr>
      <vt:lpstr>Arial</vt:lpstr>
      <vt:lpstr>Calibri</vt:lpstr>
      <vt:lpstr>Century Gothic</vt:lpstr>
      <vt:lpstr>Times New Roman</vt:lpstr>
      <vt:lpstr>Wingdings 3</vt:lpstr>
      <vt:lpstr>Ion Boardroom</vt:lpstr>
      <vt:lpstr>SCHOOL SAFETY DEPENDS ON YOU</vt:lpstr>
      <vt:lpstr>West Virginia Division of Protective Services School Safety Unit</vt:lpstr>
      <vt:lpstr>“1, 2, 3 All Eyes On Me”</vt:lpstr>
      <vt:lpstr>2 Simple Actions to Save Lives</vt:lpstr>
      <vt:lpstr>So why is school safety for everyone?  West Virginia Code 18-9F-10 School Safety Requirements provide that at a minimum: </vt:lpstr>
      <vt:lpstr>So why is school safety for everyone?  West Virginia Code 18-9F-10 School Safety Requirements provide that at a minimum: </vt:lpstr>
      <vt:lpstr>  Safe Schools Fund  WV18-5-48</vt:lpstr>
      <vt:lpstr>West Virginia School Safety Initiative introduced October 2019. Developed to assist in the creation and implementation of uniform crisis prevention and response protocols.</vt:lpstr>
      <vt:lpstr>West Virginia School Safety Initiative   Key Components  </vt:lpstr>
      <vt:lpstr>The Role of Locked Doors and Access Control in School-Based Active Shooter Events</vt:lpstr>
      <vt:lpstr>Analysis Centered On</vt:lpstr>
      <vt:lpstr>Key Findings</vt:lpstr>
      <vt:lpstr>West Virginia Schools By Law Conduct 2 Fire Drills in the First 30 Days and 1 Each Additional Month School is in Session.  But Active Shooter Drills are Not Currently Required by Law.</vt:lpstr>
      <vt:lpstr>Shooter Profiles for the 55 Assailants</vt:lpstr>
      <vt:lpstr>Perpetrators Interacted with 66 Doors</vt:lpstr>
      <vt:lpstr>Perpetrators Interacted with 47 of 66 Doors with a Known Lock Status</vt:lpstr>
      <vt:lpstr>Victim Locations</vt:lpstr>
      <vt:lpstr>Recommendations</vt:lpstr>
      <vt:lpstr>ANONYMOUS REPORTING</vt:lpstr>
      <vt:lpstr>SEE Something, SEND Something</vt:lpstr>
      <vt:lpstr>PowerPoint Presentation</vt:lpstr>
      <vt:lpstr>Locks, Lights and Out of Sight</vt:lpstr>
      <vt:lpstr>EVACUATION TIPS</vt:lpstr>
      <vt:lpstr>COVER AND CONCEALMENT</vt:lpstr>
      <vt:lpstr>PROVIDE SCHOOL PERSONNEL WITH THE TRAINING FOR THEM TO SUCEED DURING ACTIVE THREAT DRILLS AND INCIDENTS</vt:lpstr>
      <vt:lpstr>COMMUNITY PARTNERS</vt:lpstr>
      <vt:lpstr>BUILD RELATIONSHIPS WITH COMMUNITY PARTNERS</vt:lpstr>
      <vt:lpstr>TEN ESSENTIAL ACTION TO IMPROVE SCHOOL SAFETY</vt:lpstr>
      <vt:lpstr>Ten Essential Actions for Physical and Emotional Safety of Schools:   Physical Safety</vt:lpstr>
      <vt:lpstr>Ten Essential Actions for Physical and Emotional Safety of Schools: Emotional Security</vt:lpstr>
      <vt:lpstr>Comprehensive School  Safety Assessment</vt:lpstr>
      <vt:lpstr>School Climate</vt:lpstr>
      <vt:lpstr>Campus, Building and  Classroom Security</vt:lpstr>
      <vt:lpstr>ANONYMOUS REPORTING SYSTEMS</vt:lpstr>
      <vt:lpstr>COORDINATION WITH FIRST RESPONDERS</vt:lpstr>
      <vt:lpstr>BEHAVIOR THREAT ASSESSMENT AND MANAGEMENT TEAM</vt:lpstr>
      <vt:lpstr>SCHOOL BASED LAW ENFORCEMENT  “The ability of specially selected and trained SROs to establish trust relationships with students has been demonstrated to prevent school shootings.  In addition, there have been numerous documented instances of SROs directly intervening to prevent or quickly mitigate active school shootings.” </vt:lpstr>
      <vt:lpstr>MENTAL HEALTH RESOURCES</vt:lpstr>
      <vt:lpstr>DRILLS</vt:lpstr>
      <vt:lpstr>SOCIAL MEDIA MONITORING</vt:lpstr>
      <vt:lpstr>West Virginia School Safety Laws</vt:lpstr>
      <vt:lpstr>PowerPoint Presentation</vt:lpstr>
      <vt:lpstr>WVDPS School Safety Officers</vt:lpstr>
      <vt:lpstr>Logan County Sheriffs Department Prevention Resource Officer Program</vt:lpstr>
      <vt:lpstr>McDowell County School Resource Officers</vt:lpstr>
      <vt:lpstr>Kanawha County Schools School Safety Officers</vt:lpstr>
      <vt:lpstr>START CONDUCTING DRILLS</vt:lpstr>
      <vt:lpstr>2 Simple Actions to Save Lives</vt:lpstr>
      <vt:lpstr>REPORTS AND RESOURCES</vt:lpstr>
      <vt:lpstr>REPORTS AND RESOURCES</vt:lpstr>
      <vt:lpstr>REPORTS AND RESOURCES</vt:lpstr>
      <vt:lpstr>REPORTS AND RESOURCES</vt:lpstr>
      <vt:lpstr>REPORTS AND RESOURCES</vt:lpstr>
      <vt:lpstr>REPORTS AND RESOURCES</vt:lpstr>
      <vt:lpstr>WVDPS AND PRO REGIONS MAPS</vt:lpstr>
      <vt:lpstr>SAFETY DEPENDS ON YOU</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Brian Brown</dc:creator>
  <cp:lastModifiedBy>Brian Brown</cp:lastModifiedBy>
  <cp:revision>2</cp:revision>
  <dcterms:created xsi:type="dcterms:W3CDTF">2025-07-21T19:34:05Z</dcterms:created>
  <dcterms:modified xsi:type="dcterms:W3CDTF">2026-06-24T01:02:02Z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0x010100C59BBCADF4CB6946B601964DA5AECACB</vt:lpwstr>
  </property>
  <property fmtid="{D5CDD505-2E9C-101B-9397-08002B2CF9AE}" pid="3" name="MediaServiceImageTags">
    <vt:lpwstr/>
  </property>
</Properties>
</file>