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9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ed8e06492f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3ed8e06492f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ed8e06492f_0_8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3ed8e06492f_0_8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3edd72b368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3edd72b368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ed8e06492f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3ed8e06492f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ed8e06492f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ed8e06492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ed8e06492f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3ed8e06492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ed8e06492f_0_7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3ed8e06492f_0_7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ed8e06492f_0_7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3ed8e06492f_0_7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ed8e06492f_0_7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3ed8e06492f_0_7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ed8e06492f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3ed8e06492f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ed8e06492f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ed8e06492f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4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_1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ctr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ctr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ctr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ctr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ctr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ctr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7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13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4" name="Google Shape;54;p13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5" name="Google Shape;55;p13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6" name="Google Shape;56;p13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8" name="Google Shape;58;p13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CUSTOM_8_1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2" name="Google Shape;62;p14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CUSTOM_1_1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" name="Google Shape;66;p15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0" name="Google Shape;70;p15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CUSTOM_2_2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3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7" name="Google Shape;77;p16"/>
          <p:cNvSpPr txBox="1"/>
          <p:nvPr>
            <p:ph idx="4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8" name="Google Shape;78;p16"/>
          <p:cNvSpPr txBox="1"/>
          <p:nvPr>
            <p:ph idx="5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9" name="Google Shape;79;p16"/>
          <p:cNvSpPr txBox="1"/>
          <p:nvPr>
            <p:ph idx="6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CUSTOM_3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4" name="Google Shape;84;p17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7" name="Google Shape;87;p17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88" name="Google Shape;88;p17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89" name="Google Shape;89;p17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0" name="Google Shape;90;p17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_ONLY_1_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" name="Google Shape;94;p18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CUSTOM_4_1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7" name="Google Shape;97;p19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19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19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0" name="Google Shape;10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1" name="Google Shape;10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9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03" name="Google Shape;103;p19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CUSTOM_4_1_1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6" name="Google Shape;106;p20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20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20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9" name="Google Shape;109;p20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20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1" name="Google Shape;111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2" name="Google Shape;11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4" name="Google Shape;114;p20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5" name="Google Shape;115;p20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_HEADER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CUSTOM_5_1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CUSTOM_6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1" name="Google Shape;121;p22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22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3" name="Google Shape;123;p22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4" name="Google Shape;124;p22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5" name="Google Shape;125;p22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6" name="Google Shape;126;p22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2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2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9" name="Google Shape;129;p22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0" name="Google Shape;130;p22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 type="title">
  <p:cSld name="TITLE">
    <p:bg>
      <p:bgPr>
        <a:solidFill>
          <a:schemeClr val="dk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/>
          <p:nvPr/>
        </p:nvSpPr>
        <p:spPr>
          <a:xfrm>
            <a:off x="228600" y="223500"/>
            <a:ext cx="8686800" cy="4696500"/>
          </a:xfrm>
          <a:prstGeom prst="roundRect">
            <a:avLst>
              <a:gd fmla="val 7166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33" name="Google Shape;133;p23"/>
          <p:cNvSpPr txBox="1"/>
          <p:nvPr>
            <p:ph type="title"/>
          </p:nvPr>
        </p:nvSpPr>
        <p:spPr>
          <a:xfrm>
            <a:off x="398075" y="365350"/>
            <a:ext cx="7447200" cy="164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3"/>
          <p:cNvSpPr txBox="1"/>
          <p:nvPr>
            <p:ph idx="1" type="body"/>
          </p:nvPr>
        </p:nvSpPr>
        <p:spPr>
          <a:xfrm>
            <a:off x="398075" y="4469075"/>
            <a:ext cx="2483700" cy="35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35" name="Google Shape;135;p23"/>
          <p:cNvSpPr txBox="1"/>
          <p:nvPr>
            <p:ph idx="2" type="body"/>
          </p:nvPr>
        </p:nvSpPr>
        <p:spPr>
          <a:xfrm>
            <a:off x="6328425" y="4469075"/>
            <a:ext cx="2483700" cy="35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36" name="Google Shape;136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dex &amp; Content">
  <p:cSld name="CUSTOM_13">
    <p:bg>
      <p:bgPr>
        <a:solidFill>
          <a:schemeClr val="dk1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/>
          <p:nvPr/>
        </p:nvSpPr>
        <p:spPr>
          <a:xfrm>
            <a:off x="228450" y="482850"/>
            <a:ext cx="8686800" cy="4177800"/>
          </a:xfrm>
          <a:prstGeom prst="roundRect">
            <a:avLst>
              <a:gd fmla="val 716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39" name="Google Shape;139;p24"/>
          <p:cNvSpPr txBox="1"/>
          <p:nvPr>
            <p:ph idx="1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0" name="Google Shape;140;p24"/>
          <p:cNvSpPr txBox="1"/>
          <p:nvPr>
            <p:ph type="title"/>
          </p:nvPr>
        </p:nvSpPr>
        <p:spPr>
          <a:xfrm>
            <a:off x="571350" y="3710775"/>
            <a:ext cx="8344200" cy="7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41" name="Google Shape;141;p24"/>
          <p:cNvSpPr txBox="1"/>
          <p:nvPr>
            <p:ph idx="2" type="body"/>
          </p:nvPr>
        </p:nvSpPr>
        <p:spPr>
          <a:xfrm>
            <a:off x="571350" y="620025"/>
            <a:ext cx="6060600" cy="20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42" name="Google Shape;142;p24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duction" type="tx">
  <p:cSld name="TITLE_AND_BODY">
    <p:bg>
      <p:bgPr>
        <a:solidFill>
          <a:schemeClr val="dk1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/>
          <p:nvPr/>
        </p:nvSpPr>
        <p:spPr>
          <a:xfrm>
            <a:off x="228450" y="482850"/>
            <a:ext cx="8686800" cy="41778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6" name="Google Shape;146;p25"/>
          <p:cNvSpPr txBox="1"/>
          <p:nvPr>
            <p:ph type="title"/>
          </p:nvPr>
        </p:nvSpPr>
        <p:spPr>
          <a:xfrm>
            <a:off x="571350" y="3710775"/>
            <a:ext cx="8344200" cy="7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47" name="Google Shape;147;p25"/>
          <p:cNvSpPr txBox="1"/>
          <p:nvPr>
            <p:ph idx="2" type="body"/>
          </p:nvPr>
        </p:nvSpPr>
        <p:spPr>
          <a:xfrm>
            <a:off x="396725" y="620025"/>
            <a:ext cx="5582100" cy="20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48" name="Google Shape;148;p25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nded Audience" type="twoColTx">
  <p:cSld name="TITLE_AND_TWO_COLUMNS">
    <p:bg>
      <p:bgPr>
        <a:solidFill>
          <a:schemeClr val="dk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228600" y="482850"/>
            <a:ext cx="8686800" cy="4177800"/>
          </a:xfrm>
          <a:prstGeom prst="roundRect">
            <a:avLst>
              <a:gd fmla="val 7166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396875" y="3950225"/>
            <a:ext cx="7227900" cy="5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228600" y="4707300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3" name="Google Shape;153;p26"/>
          <p:cNvSpPr/>
          <p:nvPr>
            <p:ph idx="2" type="pic"/>
          </p:nvPr>
        </p:nvSpPr>
        <p:spPr>
          <a:xfrm>
            <a:off x="396875" y="644975"/>
            <a:ext cx="2685600" cy="2131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54" name="Google Shape;154;p26"/>
          <p:cNvSpPr/>
          <p:nvPr>
            <p:ph idx="3" type="pic"/>
          </p:nvPr>
        </p:nvSpPr>
        <p:spPr>
          <a:xfrm>
            <a:off x="3243990" y="644975"/>
            <a:ext cx="2685600" cy="2131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55" name="Google Shape;155;p26"/>
          <p:cNvSpPr/>
          <p:nvPr>
            <p:ph idx="4" type="pic"/>
          </p:nvPr>
        </p:nvSpPr>
        <p:spPr>
          <a:xfrm>
            <a:off x="6091104" y="644975"/>
            <a:ext cx="2685600" cy="2131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56" name="Google Shape;156;p26"/>
          <p:cNvSpPr txBox="1"/>
          <p:nvPr>
            <p:ph idx="5" type="title"/>
          </p:nvPr>
        </p:nvSpPr>
        <p:spPr>
          <a:xfrm>
            <a:off x="770225" y="2837950"/>
            <a:ext cx="1938900" cy="28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6"/>
          <p:cNvSpPr txBox="1"/>
          <p:nvPr>
            <p:ph idx="6" type="title"/>
          </p:nvPr>
        </p:nvSpPr>
        <p:spPr>
          <a:xfrm>
            <a:off x="3602700" y="2837950"/>
            <a:ext cx="1938900" cy="28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6"/>
          <p:cNvSpPr txBox="1"/>
          <p:nvPr>
            <p:ph idx="7" type="title"/>
          </p:nvPr>
        </p:nvSpPr>
        <p:spPr>
          <a:xfrm>
            <a:off x="6464454" y="2837950"/>
            <a:ext cx="1938900" cy="28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26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ivider color 1" type="titleOnly">
  <p:cSld name="TITLE_ONLY">
    <p:bg>
      <p:bgPr>
        <a:solidFill>
          <a:schemeClr val="dk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/>
          <p:nvPr/>
        </p:nvSpPr>
        <p:spPr>
          <a:xfrm>
            <a:off x="228600" y="223500"/>
            <a:ext cx="8687100" cy="4483800"/>
          </a:xfrm>
          <a:prstGeom prst="roundRect">
            <a:avLst>
              <a:gd fmla="val 7166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62" name="Google Shape;162;p27"/>
          <p:cNvSpPr/>
          <p:nvPr/>
        </p:nvSpPr>
        <p:spPr>
          <a:xfrm>
            <a:off x="228600" y="223500"/>
            <a:ext cx="7800300" cy="4483800"/>
          </a:xfrm>
          <a:prstGeom prst="roundRect">
            <a:avLst>
              <a:gd fmla="val 716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63" name="Google Shape;163;p27"/>
          <p:cNvSpPr/>
          <p:nvPr/>
        </p:nvSpPr>
        <p:spPr>
          <a:xfrm>
            <a:off x="228600" y="223500"/>
            <a:ext cx="6842700" cy="44838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64" name="Google Shape;164;p27"/>
          <p:cNvSpPr txBox="1"/>
          <p:nvPr>
            <p:ph type="title"/>
          </p:nvPr>
        </p:nvSpPr>
        <p:spPr>
          <a:xfrm>
            <a:off x="374200" y="1920875"/>
            <a:ext cx="6230700" cy="245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27"/>
          <p:cNvSpPr txBox="1"/>
          <p:nvPr>
            <p:ph idx="1" type="body"/>
          </p:nvPr>
        </p:nvSpPr>
        <p:spPr>
          <a:xfrm>
            <a:off x="374200" y="4213750"/>
            <a:ext cx="4167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●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○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■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●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○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■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●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○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■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9pPr>
          </a:lstStyle>
          <a:p/>
        </p:txBody>
      </p:sp>
      <p:sp>
        <p:nvSpPr>
          <p:cNvPr id="166" name="Google Shape;166;p27"/>
          <p:cNvSpPr txBox="1"/>
          <p:nvPr>
            <p:ph idx="2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7" name="Google Shape;167;p27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ivider color 2">
  <p:cSld name="CUSTOM_11">
    <p:bg>
      <p:bgPr>
        <a:solidFill>
          <a:schemeClr val="dk1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/>
          <p:nvPr/>
        </p:nvSpPr>
        <p:spPr>
          <a:xfrm>
            <a:off x="228600" y="223500"/>
            <a:ext cx="8687100" cy="4483800"/>
          </a:xfrm>
          <a:prstGeom prst="roundRect">
            <a:avLst>
              <a:gd fmla="val 716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70" name="Google Shape;170;p28"/>
          <p:cNvSpPr/>
          <p:nvPr/>
        </p:nvSpPr>
        <p:spPr>
          <a:xfrm>
            <a:off x="228600" y="223500"/>
            <a:ext cx="7800300" cy="44838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71" name="Google Shape;171;p28"/>
          <p:cNvSpPr/>
          <p:nvPr/>
        </p:nvSpPr>
        <p:spPr>
          <a:xfrm>
            <a:off x="228600" y="223500"/>
            <a:ext cx="6842700" cy="4483800"/>
          </a:xfrm>
          <a:prstGeom prst="roundRect">
            <a:avLst>
              <a:gd fmla="val 7166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72" name="Google Shape;172;p28"/>
          <p:cNvSpPr txBox="1"/>
          <p:nvPr>
            <p:ph type="title"/>
          </p:nvPr>
        </p:nvSpPr>
        <p:spPr>
          <a:xfrm>
            <a:off x="374200" y="1920875"/>
            <a:ext cx="6230700" cy="245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28"/>
          <p:cNvSpPr txBox="1"/>
          <p:nvPr>
            <p:ph idx="1" type="body"/>
          </p:nvPr>
        </p:nvSpPr>
        <p:spPr>
          <a:xfrm>
            <a:off x="374200" y="4213750"/>
            <a:ext cx="4167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●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○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■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●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○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■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●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○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■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9pPr>
          </a:lstStyle>
          <a:p/>
        </p:txBody>
      </p:sp>
      <p:sp>
        <p:nvSpPr>
          <p:cNvPr id="174" name="Google Shape;174;p28"/>
          <p:cNvSpPr txBox="1"/>
          <p:nvPr>
            <p:ph idx="2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5" name="Google Shape;175;p28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ivider color 3">
  <p:cSld name="CUSTOM_12">
    <p:bg>
      <p:bgPr>
        <a:solidFill>
          <a:schemeClr val="dk1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9"/>
          <p:cNvSpPr/>
          <p:nvPr/>
        </p:nvSpPr>
        <p:spPr>
          <a:xfrm>
            <a:off x="228600" y="223500"/>
            <a:ext cx="8687100" cy="44838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78" name="Google Shape;178;p29"/>
          <p:cNvSpPr/>
          <p:nvPr/>
        </p:nvSpPr>
        <p:spPr>
          <a:xfrm>
            <a:off x="228600" y="223500"/>
            <a:ext cx="7800300" cy="4483800"/>
          </a:xfrm>
          <a:prstGeom prst="roundRect">
            <a:avLst>
              <a:gd fmla="val 7166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79" name="Google Shape;179;p29"/>
          <p:cNvSpPr/>
          <p:nvPr/>
        </p:nvSpPr>
        <p:spPr>
          <a:xfrm>
            <a:off x="228600" y="223500"/>
            <a:ext cx="6842700" cy="4483800"/>
          </a:xfrm>
          <a:prstGeom prst="roundRect">
            <a:avLst>
              <a:gd fmla="val 716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80" name="Google Shape;180;p29"/>
          <p:cNvSpPr txBox="1"/>
          <p:nvPr>
            <p:ph type="title"/>
          </p:nvPr>
        </p:nvSpPr>
        <p:spPr>
          <a:xfrm>
            <a:off x="374200" y="1920875"/>
            <a:ext cx="6230700" cy="245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29"/>
          <p:cNvSpPr txBox="1"/>
          <p:nvPr>
            <p:ph idx="1" type="body"/>
          </p:nvPr>
        </p:nvSpPr>
        <p:spPr>
          <a:xfrm>
            <a:off x="374200" y="4213750"/>
            <a:ext cx="4167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●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○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■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●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○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■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●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○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Public Sans Medium"/>
              <a:buChar char="■"/>
              <a:defRPr sz="1400">
                <a:latin typeface="Public Sans Medium"/>
                <a:ea typeface="Public Sans Medium"/>
                <a:cs typeface="Public Sans Medium"/>
                <a:sym typeface="Public Sans Medium"/>
              </a:defRPr>
            </a:lvl9pPr>
          </a:lstStyle>
          <a:p/>
        </p:txBody>
      </p:sp>
      <p:sp>
        <p:nvSpPr>
          <p:cNvPr id="182" name="Google Shape;182;p29"/>
          <p:cNvSpPr txBox="1"/>
          <p:nvPr>
            <p:ph idx="2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3" name="Google Shape;183;p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Public Sans Medium"/>
                <a:ea typeface="Public Sans Medium"/>
                <a:cs typeface="Public Sans Medium"/>
                <a:sym typeface="Public Sans Medium"/>
              </a:defRPr>
            </a:lvl1pPr>
            <a:lvl2pPr lvl="1">
              <a:buNone/>
              <a:defRPr>
                <a:latin typeface="Public Sans Medium"/>
                <a:ea typeface="Public Sans Medium"/>
                <a:cs typeface="Public Sans Medium"/>
                <a:sym typeface="Public Sans Medium"/>
              </a:defRPr>
            </a:lvl2pPr>
            <a:lvl3pPr lvl="2">
              <a:buNone/>
              <a:defRPr>
                <a:latin typeface="Public Sans Medium"/>
                <a:ea typeface="Public Sans Medium"/>
                <a:cs typeface="Public Sans Medium"/>
                <a:sym typeface="Public Sans Medium"/>
              </a:defRPr>
            </a:lvl3pPr>
            <a:lvl4pPr lvl="3">
              <a:buNone/>
              <a:defRPr>
                <a:latin typeface="Public Sans Medium"/>
                <a:ea typeface="Public Sans Medium"/>
                <a:cs typeface="Public Sans Medium"/>
                <a:sym typeface="Public Sans Medium"/>
              </a:defRPr>
            </a:lvl4pPr>
            <a:lvl5pPr lvl="4">
              <a:buNone/>
              <a:defRPr>
                <a:latin typeface="Public Sans Medium"/>
                <a:ea typeface="Public Sans Medium"/>
                <a:cs typeface="Public Sans Medium"/>
                <a:sym typeface="Public Sans Medium"/>
              </a:defRPr>
            </a:lvl5pPr>
            <a:lvl6pPr lvl="5">
              <a:buNone/>
              <a:defRPr>
                <a:latin typeface="Public Sans Medium"/>
                <a:ea typeface="Public Sans Medium"/>
                <a:cs typeface="Public Sans Medium"/>
                <a:sym typeface="Public Sans Medium"/>
              </a:defRPr>
            </a:lvl6pPr>
            <a:lvl7pPr lvl="6">
              <a:buNone/>
              <a:defRPr>
                <a:latin typeface="Public Sans Medium"/>
                <a:ea typeface="Public Sans Medium"/>
                <a:cs typeface="Public Sans Medium"/>
                <a:sym typeface="Public Sans Medium"/>
              </a:defRPr>
            </a:lvl7pPr>
            <a:lvl8pPr lvl="7">
              <a:buNone/>
              <a:defRPr>
                <a:latin typeface="Public Sans Medium"/>
                <a:ea typeface="Public Sans Medium"/>
                <a:cs typeface="Public Sans Medium"/>
                <a:sym typeface="Public Sans Medium"/>
              </a:defRPr>
            </a:lvl8pPr>
            <a:lvl9pPr lvl="8">
              <a:buNone/>
              <a:defRPr>
                <a:latin typeface="Public Sans Medium"/>
                <a:ea typeface="Public Sans Medium"/>
                <a:cs typeface="Public Sans Medium"/>
                <a:sym typeface="Public Sans Medium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4" name="Google Shape;184;p29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ny Overview">
  <p:cSld name="ONE_COLUMN_TEXT">
    <p:bg>
      <p:bgPr>
        <a:solidFill>
          <a:schemeClr val="dk1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0"/>
          <p:cNvSpPr/>
          <p:nvPr/>
        </p:nvSpPr>
        <p:spPr>
          <a:xfrm>
            <a:off x="3899425" y="223500"/>
            <a:ext cx="5016000" cy="4483800"/>
          </a:xfrm>
          <a:prstGeom prst="roundRect">
            <a:avLst>
              <a:gd fmla="val 7166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87" name="Google Shape;187;p30"/>
          <p:cNvSpPr/>
          <p:nvPr>
            <p:ph idx="2" type="pic"/>
          </p:nvPr>
        </p:nvSpPr>
        <p:spPr>
          <a:xfrm>
            <a:off x="228600" y="223500"/>
            <a:ext cx="3547800" cy="3302100"/>
          </a:xfrm>
          <a:prstGeom prst="roundRect">
            <a:avLst>
              <a:gd fmla="val 9186" name="adj"/>
            </a:avLst>
          </a:prstGeom>
          <a:noFill/>
          <a:ln>
            <a:noFill/>
          </a:ln>
        </p:spPr>
      </p:sp>
      <p:sp>
        <p:nvSpPr>
          <p:cNvPr id="188" name="Google Shape;188;p30"/>
          <p:cNvSpPr txBox="1"/>
          <p:nvPr>
            <p:ph idx="1" type="subTitle"/>
          </p:nvPr>
        </p:nvSpPr>
        <p:spPr>
          <a:xfrm>
            <a:off x="235025" y="3723400"/>
            <a:ext cx="3541500" cy="98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9" name="Google Shape;189;p30"/>
          <p:cNvSpPr txBox="1"/>
          <p:nvPr>
            <p:ph idx="3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0" name="Google Shape;190;p30"/>
          <p:cNvSpPr txBox="1"/>
          <p:nvPr>
            <p:ph type="title"/>
          </p:nvPr>
        </p:nvSpPr>
        <p:spPr>
          <a:xfrm>
            <a:off x="4024125" y="430338"/>
            <a:ext cx="1558500" cy="10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30"/>
          <p:cNvSpPr txBox="1"/>
          <p:nvPr>
            <p:ph idx="4" type="body"/>
          </p:nvPr>
        </p:nvSpPr>
        <p:spPr>
          <a:xfrm>
            <a:off x="4024125" y="1261138"/>
            <a:ext cx="22020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92" name="Google Shape;192;p30"/>
          <p:cNvSpPr txBox="1"/>
          <p:nvPr>
            <p:ph idx="5" type="title"/>
          </p:nvPr>
        </p:nvSpPr>
        <p:spPr>
          <a:xfrm>
            <a:off x="6588700" y="430338"/>
            <a:ext cx="1558500" cy="10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30"/>
          <p:cNvSpPr txBox="1"/>
          <p:nvPr>
            <p:ph idx="6" type="body"/>
          </p:nvPr>
        </p:nvSpPr>
        <p:spPr>
          <a:xfrm>
            <a:off x="6588700" y="1261138"/>
            <a:ext cx="22020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94" name="Google Shape;194;p30"/>
          <p:cNvSpPr txBox="1"/>
          <p:nvPr>
            <p:ph idx="7" type="title"/>
          </p:nvPr>
        </p:nvSpPr>
        <p:spPr>
          <a:xfrm>
            <a:off x="4024138" y="2685663"/>
            <a:ext cx="1558500" cy="10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30"/>
          <p:cNvSpPr txBox="1"/>
          <p:nvPr>
            <p:ph idx="8" type="body"/>
          </p:nvPr>
        </p:nvSpPr>
        <p:spPr>
          <a:xfrm>
            <a:off x="4024138" y="3516463"/>
            <a:ext cx="22020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96" name="Google Shape;196;p30"/>
          <p:cNvSpPr txBox="1"/>
          <p:nvPr>
            <p:ph idx="9" type="title"/>
          </p:nvPr>
        </p:nvSpPr>
        <p:spPr>
          <a:xfrm>
            <a:off x="6588713" y="2685663"/>
            <a:ext cx="1558500" cy="10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30"/>
          <p:cNvSpPr txBox="1"/>
          <p:nvPr>
            <p:ph idx="13" type="body"/>
          </p:nvPr>
        </p:nvSpPr>
        <p:spPr>
          <a:xfrm>
            <a:off x="6588713" y="3516463"/>
            <a:ext cx="22020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98" name="Google Shape;198;p30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_AND_BODY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als &amp; Outcomes">
  <p:cSld name="MAIN_POINT">
    <p:bg>
      <p:bgPr>
        <a:solidFill>
          <a:schemeClr val="dk1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/>
          <p:nvPr/>
        </p:nvSpPr>
        <p:spPr>
          <a:xfrm>
            <a:off x="228600" y="223500"/>
            <a:ext cx="4280700" cy="44838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01" name="Google Shape;201;p31"/>
          <p:cNvSpPr txBox="1"/>
          <p:nvPr>
            <p:ph idx="1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2" name="Google Shape;202;p31"/>
          <p:cNvSpPr txBox="1"/>
          <p:nvPr>
            <p:ph idx="2" type="subTitle"/>
          </p:nvPr>
        </p:nvSpPr>
        <p:spPr>
          <a:xfrm>
            <a:off x="538050" y="396875"/>
            <a:ext cx="3582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31"/>
          <p:cNvSpPr txBox="1"/>
          <p:nvPr>
            <p:ph idx="3" type="body"/>
          </p:nvPr>
        </p:nvSpPr>
        <p:spPr>
          <a:xfrm>
            <a:off x="538050" y="693751"/>
            <a:ext cx="3582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04" name="Google Shape;204;p31"/>
          <p:cNvSpPr txBox="1"/>
          <p:nvPr>
            <p:ph type="title"/>
          </p:nvPr>
        </p:nvSpPr>
        <p:spPr>
          <a:xfrm>
            <a:off x="393700" y="3932625"/>
            <a:ext cx="3582000" cy="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05" name="Google Shape;205;p31"/>
          <p:cNvSpPr txBox="1"/>
          <p:nvPr>
            <p:ph idx="4" type="subTitle"/>
          </p:nvPr>
        </p:nvSpPr>
        <p:spPr>
          <a:xfrm>
            <a:off x="538050" y="1224478"/>
            <a:ext cx="3582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31"/>
          <p:cNvSpPr txBox="1"/>
          <p:nvPr>
            <p:ph idx="5" type="body"/>
          </p:nvPr>
        </p:nvSpPr>
        <p:spPr>
          <a:xfrm>
            <a:off x="538050" y="1521355"/>
            <a:ext cx="3582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07" name="Google Shape;207;p31"/>
          <p:cNvSpPr txBox="1"/>
          <p:nvPr>
            <p:ph idx="6" type="subTitle"/>
          </p:nvPr>
        </p:nvSpPr>
        <p:spPr>
          <a:xfrm>
            <a:off x="538050" y="2130802"/>
            <a:ext cx="3582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31"/>
          <p:cNvSpPr txBox="1"/>
          <p:nvPr>
            <p:ph idx="7" type="body"/>
          </p:nvPr>
        </p:nvSpPr>
        <p:spPr>
          <a:xfrm>
            <a:off x="538050" y="2427671"/>
            <a:ext cx="3582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09" name="Google Shape;209;p31"/>
          <p:cNvSpPr txBox="1"/>
          <p:nvPr>
            <p:ph idx="8" type="subTitle"/>
          </p:nvPr>
        </p:nvSpPr>
        <p:spPr>
          <a:xfrm>
            <a:off x="538050" y="3037130"/>
            <a:ext cx="3582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31"/>
          <p:cNvSpPr txBox="1"/>
          <p:nvPr>
            <p:ph idx="9" type="body"/>
          </p:nvPr>
        </p:nvSpPr>
        <p:spPr>
          <a:xfrm>
            <a:off x="538050" y="3334000"/>
            <a:ext cx="3582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1" name="Google Shape;211;p31"/>
          <p:cNvSpPr/>
          <p:nvPr/>
        </p:nvSpPr>
        <p:spPr>
          <a:xfrm>
            <a:off x="4633600" y="223500"/>
            <a:ext cx="4280700" cy="4483800"/>
          </a:xfrm>
          <a:prstGeom prst="roundRect">
            <a:avLst>
              <a:gd fmla="val 716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12" name="Google Shape;212;p31"/>
          <p:cNvSpPr txBox="1"/>
          <p:nvPr>
            <p:ph idx="13" type="body"/>
          </p:nvPr>
        </p:nvSpPr>
        <p:spPr>
          <a:xfrm>
            <a:off x="4982950" y="693751"/>
            <a:ext cx="3582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3" name="Google Shape;213;p31"/>
          <p:cNvSpPr txBox="1"/>
          <p:nvPr>
            <p:ph idx="14" type="title"/>
          </p:nvPr>
        </p:nvSpPr>
        <p:spPr>
          <a:xfrm>
            <a:off x="4798700" y="3932625"/>
            <a:ext cx="3582000" cy="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4" name="Google Shape;214;p31"/>
          <p:cNvSpPr txBox="1"/>
          <p:nvPr>
            <p:ph idx="15" type="subTitle"/>
          </p:nvPr>
        </p:nvSpPr>
        <p:spPr>
          <a:xfrm>
            <a:off x="4982950" y="1224478"/>
            <a:ext cx="3582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31"/>
          <p:cNvSpPr txBox="1"/>
          <p:nvPr>
            <p:ph idx="16" type="body"/>
          </p:nvPr>
        </p:nvSpPr>
        <p:spPr>
          <a:xfrm>
            <a:off x="4982950" y="1521354"/>
            <a:ext cx="3582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6" name="Google Shape;216;p31"/>
          <p:cNvSpPr txBox="1"/>
          <p:nvPr>
            <p:ph idx="17" type="subTitle"/>
          </p:nvPr>
        </p:nvSpPr>
        <p:spPr>
          <a:xfrm>
            <a:off x="4982950" y="2130801"/>
            <a:ext cx="3582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31"/>
          <p:cNvSpPr txBox="1"/>
          <p:nvPr>
            <p:ph idx="18" type="body"/>
          </p:nvPr>
        </p:nvSpPr>
        <p:spPr>
          <a:xfrm>
            <a:off x="4982950" y="2427670"/>
            <a:ext cx="3582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8" name="Google Shape;218;p31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19" name="Google Shape;219;p31"/>
          <p:cNvSpPr txBox="1"/>
          <p:nvPr>
            <p:ph idx="19" type="subTitle"/>
          </p:nvPr>
        </p:nvSpPr>
        <p:spPr>
          <a:xfrm>
            <a:off x="4982950" y="3037129"/>
            <a:ext cx="3582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31"/>
          <p:cNvSpPr txBox="1"/>
          <p:nvPr>
            <p:ph idx="20" type="body"/>
          </p:nvPr>
        </p:nvSpPr>
        <p:spPr>
          <a:xfrm>
            <a:off x="4982950" y="3333998"/>
            <a:ext cx="3582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21" name="Google Shape;221;p31"/>
          <p:cNvSpPr txBox="1"/>
          <p:nvPr>
            <p:ph idx="21" type="subTitle"/>
          </p:nvPr>
        </p:nvSpPr>
        <p:spPr>
          <a:xfrm>
            <a:off x="4982950" y="396875"/>
            <a:ext cx="3582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ow We Work">
  <p:cSld name="SECTION_TITLE_AND_DESCRIPTION">
    <p:bg>
      <p:bgPr>
        <a:solidFill>
          <a:schemeClr val="dk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2"/>
          <p:cNvSpPr/>
          <p:nvPr/>
        </p:nvSpPr>
        <p:spPr>
          <a:xfrm>
            <a:off x="226275" y="223500"/>
            <a:ext cx="2816100" cy="1171500"/>
          </a:xfrm>
          <a:prstGeom prst="roundRect">
            <a:avLst>
              <a:gd fmla="val 2489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4" name="Google Shape;224;p32"/>
          <p:cNvSpPr/>
          <p:nvPr/>
        </p:nvSpPr>
        <p:spPr>
          <a:xfrm>
            <a:off x="3165850" y="223500"/>
            <a:ext cx="2813700" cy="3706800"/>
          </a:xfrm>
          <a:prstGeom prst="roundRect">
            <a:avLst>
              <a:gd fmla="val 14139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5" name="Google Shape;225;p32"/>
          <p:cNvSpPr/>
          <p:nvPr>
            <p:ph idx="2" type="pic"/>
          </p:nvPr>
        </p:nvSpPr>
        <p:spPr>
          <a:xfrm>
            <a:off x="228675" y="1535050"/>
            <a:ext cx="2813700" cy="23952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26" name="Google Shape;226;p32"/>
          <p:cNvSpPr/>
          <p:nvPr/>
        </p:nvSpPr>
        <p:spPr>
          <a:xfrm>
            <a:off x="6103025" y="2763825"/>
            <a:ext cx="2816100" cy="1171500"/>
          </a:xfrm>
          <a:prstGeom prst="roundRect">
            <a:avLst>
              <a:gd fmla="val 2489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7" name="Google Shape;227;p32"/>
          <p:cNvSpPr/>
          <p:nvPr>
            <p:ph idx="3" type="pic"/>
          </p:nvPr>
        </p:nvSpPr>
        <p:spPr>
          <a:xfrm>
            <a:off x="6105350" y="223500"/>
            <a:ext cx="2813700" cy="23952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28" name="Google Shape;228;p32"/>
          <p:cNvSpPr txBox="1"/>
          <p:nvPr>
            <p:ph idx="1" type="subTitle"/>
          </p:nvPr>
        </p:nvSpPr>
        <p:spPr>
          <a:xfrm>
            <a:off x="210100" y="4062125"/>
            <a:ext cx="4860600" cy="64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9" name="Google Shape;229;p32"/>
          <p:cNvSpPr txBox="1"/>
          <p:nvPr>
            <p:ph idx="4" type="subTitle"/>
          </p:nvPr>
        </p:nvSpPr>
        <p:spPr>
          <a:xfrm>
            <a:off x="415725" y="291000"/>
            <a:ext cx="2437200" cy="103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32"/>
          <p:cNvSpPr txBox="1"/>
          <p:nvPr>
            <p:ph idx="5" type="subTitle"/>
          </p:nvPr>
        </p:nvSpPr>
        <p:spPr>
          <a:xfrm>
            <a:off x="6292475" y="2831325"/>
            <a:ext cx="2437200" cy="103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32"/>
          <p:cNvSpPr txBox="1"/>
          <p:nvPr>
            <p:ph type="title"/>
          </p:nvPr>
        </p:nvSpPr>
        <p:spPr>
          <a:xfrm>
            <a:off x="3357469" y="375900"/>
            <a:ext cx="2492700" cy="10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32" name="Google Shape;232;p32"/>
          <p:cNvSpPr txBox="1"/>
          <p:nvPr>
            <p:ph idx="6" type="body"/>
          </p:nvPr>
        </p:nvSpPr>
        <p:spPr>
          <a:xfrm>
            <a:off x="3321050" y="1395000"/>
            <a:ext cx="2384400" cy="239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3" name="Google Shape;233;p32"/>
          <p:cNvSpPr txBox="1"/>
          <p:nvPr>
            <p:ph idx="7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4" name="Google Shape;234;p32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">
  <p:cSld name="CAPTION_ONLY">
    <p:bg>
      <p:bgPr>
        <a:solidFill>
          <a:schemeClr val="dk1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3"/>
          <p:cNvSpPr txBox="1"/>
          <p:nvPr>
            <p:ph idx="1" type="subTitle"/>
          </p:nvPr>
        </p:nvSpPr>
        <p:spPr>
          <a:xfrm>
            <a:off x="228600" y="3858425"/>
            <a:ext cx="2202600" cy="84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7" name="Google Shape;237;p33"/>
          <p:cNvSpPr/>
          <p:nvPr>
            <p:ph idx="2" type="pic"/>
          </p:nvPr>
        </p:nvSpPr>
        <p:spPr>
          <a:xfrm>
            <a:off x="3351555" y="177475"/>
            <a:ext cx="1150800" cy="115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38" name="Google Shape;238;p33"/>
          <p:cNvSpPr/>
          <p:nvPr>
            <p:ph idx="3" type="pic"/>
          </p:nvPr>
        </p:nvSpPr>
        <p:spPr>
          <a:xfrm>
            <a:off x="4641661" y="177475"/>
            <a:ext cx="1150800" cy="115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39" name="Google Shape;239;p33"/>
          <p:cNvSpPr/>
          <p:nvPr>
            <p:ph idx="4" type="pic"/>
          </p:nvPr>
        </p:nvSpPr>
        <p:spPr>
          <a:xfrm>
            <a:off x="2061450" y="1818190"/>
            <a:ext cx="1150800" cy="115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40" name="Google Shape;240;p33"/>
          <p:cNvSpPr/>
          <p:nvPr>
            <p:ph idx="5" type="pic"/>
          </p:nvPr>
        </p:nvSpPr>
        <p:spPr>
          <a:xfrm>
            <a:off x="3351555" y="1818190"/>
            <a:ext cx="1150800" cy="115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41" name="Google Shape;241;p33"/>
          <p:cNvSpPr/>
          <p:nvPr>
            <p:ph idx="6" type="pic"/>
          </p:nvPr>
        </p:nvSpPr>
        <p:spPr>
          <a:xfrm>
            <a:off x="4641661" y="1818190"/>
            <a:ext cx="1150800" cy="115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42" name="Google Shape;242;p33"/>
          <p:cNvSpPr/>
          <p:nvPr>
            <p:ph idx="7" type="pic"/>
          </p:nvPr>
        </p:nvSpPr>
        <p:spPr>
          <a:xfrm>
            <a:off x="5931766" y="1818190"/>
            <a:ext cx="1150800" cy="115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43" name="Google Shape;243;p33"/>
          <p:cNvSpPr txBox="1"/>
          <p:nvPr>
            <p:ph idx="8" type="body"/>
          </p:nvPr>
        </p:nvSpPr>
        <p:spPr>
          <a:xfrm>
            <a:off x="3351550" y="1328275"/>
            <a:ext cx="1150800" cy="26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4" name="Google Shape;244;p33"/>
          <p:cNvSpPr txBox="1"/>
          <p:nvPr>
            <p:ph idx="9" type="body"/>
          </p:nvPr>
        </p:nvSpPr>
        <p:spPr>
          <a:xfrm>
            <a:off x="4641650" y="1328275"/>
            <a:ext cx="1150800" cy="26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5" name="Google Shape;245;p33"/>
          <p:cNvSpPr txBox="1"/>
          <p:nvPr>
            <p:ph idx="13" type="body"/>
          </p:nvPr>
        </p:nvSpPr>
        <p:spPr>
          <a:xfrm>
            <a:off x="2061425" y="2978988"/>
            <a:ext cx="1150800" cy="26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6" name="Google Shape;246;p33"/>
          <p:cNvSpPr txBox="1"/>
          <p:nvPr>
            <p:ph idx="14" type="body"/>
          </p:nvPr>
        </p:nvSpPr>
        <p:spPr>
          <a:xfrm>
            <a:off x="3351525" y="2978988"/>
            <a:ext cx="1150800" cy="26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7" name="Google Shape;247;p33"/>
          <p:cNvSpPr txBox="1"/>
          <p:nvPr>
            <p:ph idx="15" type="body"/>
          </p:nvPr>
        </p:nvSpPr>
        <p:spPr>
          <a:xfrm>
            <a:off x="4641650" y="2968988"/>
            <a:ext cx="1150800" cy="26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8" name="Google Shape;248;p33"/>
          <p:cNvSpPr txBox="1"/>
          <p:nvPr>
            <p:ph idx="16" type="body"/>
          </p:nvPr>
        </p:nvSpPr>
        <p:spPr>
          <a:xfrm>
            <a:off x="5931775" y="2968988"/>
            <a:ext cx="1150800" cy="26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9" name="Google Shape;249;p33"/>
          <p:cNvSpPr/>
          <p:nvPr>
            <p:ph idx="17" type="pic"/>
          </p:nvPr>
        </p:nvSpPr>
        <p:spPr>
          <a:xfrm>
            <a:off x="2706505" y="3468915"/>
            <a:ext cx="1150800" cy="115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50" name="Google Shape;250;p33"/>
          <p:cNvSpPr/>
          <p:nvPr>
            <p:ph idx="18" type="pic"/>
          </p:nvPr>
        </p:nvSpPr>
        <p:spPr>
          <a:xfrm>
            <a:off x="3996611" y="3468915"/>
            <a:ext cx="1150800" cy="115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51" name="Google Shape;251;p33"/>
          <p:cNvSpPr/>
          <p:nvPr>
            <p:ph idx="19" type="pic"/>
          </p:nvPr>
        </p:nvSpPr>
        <p:spPr>
          <a:xfrm>
            <a:off x="5286716" y="3468915"/>
            <a:ext cx="1150800" cy="115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52" name="Google Shape;252;p33"/>
          <p:cNvSpPr txBox="1"/>
          <p:nvPr>
            <p:ph idx="20" type="body"/>
          </p:nvPr>
        </p:nvSpPr>
        <p:spPr>
          <a:xfrm>
            <a:off x="2706475" y="4629713"/>
            <a:ext cx="1150800" cy="26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53" name="Google Shape;253;p33"/>
          <p:cNvSpPr txBox="1"/>
          <p:nvPr>
            <p:ph idx="21" type="body"/>
          </p:nvPr>
        </p:nvSpPr>
        <p:spPr>
          <a:xfrm>
            <a:off x="3996600" y="4619713"/>
            <a:ext cx="1150800" cy="26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54" name="Google Shape;254;p33"/>
          <p:cNvSpPr txBox="1"/>
          <p:nvPr>
            <p:ph idx="22" type="body"/>
          </p:nvPr>
        </p:nvSpPr>
        <p:spPr>
          <a:xfrm>
            <a:off x="5286725" y="4619713"/>
            <a:ext cx="1150800" cy="26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55" name="Google Shape;255;p33"/>
          <p:cNvSpPr txBox="1"/>
          <p:nvPr>
            <p:ph idx="23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56" name="Google Shape;256;p33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le Overview">
  <p:cSld name="BIG_NUMBER">
    <p:bg>
      <p:bgPr>
        <a:solidFill>
          <a:schemeClr val="dk1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4"/>
          <p:cNvSpPr/>
          <p:nvPr/>
        </p:nvSpPr>
        <p:spPr>
          <a:xfrm>
            <a:off x="228600" y="223500"/>
            <a:ext cx="2080200" cy="28926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Public Sans"/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59" name="Google Shape;259;p34"/>
          <p:cNvSpPr txBox="1"/>
          <p:nvPr>
            <p:ph idx="1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0" name="Google Shape;260;p34"/>
          <p:cNvSpPr txBox="1"/>
          <p:nvPr>
            <p:ph idx="2" type="body"/>
          </p:nvPr>
        </p:nvSpPr>
        <p:spPr>
          <a:xfrm>
            <a:off x="5373925" y="3376450"/>
            <a:ext cx="3541500" cy="104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1" name="Google Shape;261;p34"/>
          <p:cNvSpPr txBox="1"/>
          <p:nvPr>
            <p:ph idx="3" type="body"/>
          </p:nvPr>
        </p:nvSpPr>
        <p:spPr>
          <a:xfrm>
            <a:off x="280150" y="320950"/>
            <a:ext cx="1916400" cy="231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62" name="Google Shape;262;p34"/>
          <p:cNvSpPr/>
          <p:nvPr/>
        </p:nvSpPr>
        <p:spPr>
          <a:xfrm>
            <a:off x="2431100" y="223500"/>
            <a:ext cx="2080200" cy="28926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Public Sans"/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63" name="Google Shape;263;p34"/>
          <p:cNvSpPr txBox="1"/>
          <p:nvPr>
            <p:ph idx="4" type="body"/>
          </p:nvPr>
        </p:nvSpPr>
        <p:spPr>
          <a:xfrm>
            <a:off x="2482650" y="320950"/>
            <a:ext cx="1916400" cy="231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64" name="Google Shape;264;p34"/>
          <p:cNvSpPr/>
          <p:nvPr/>
        </p:nvSpPr>
        <p:spPr>
          <a:xfrm>
            <a:off x="4633600" y="223500"/>
            <a:ext cx="2080200" cy="28926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Public Sans"/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65" name="Google Shape;265;p34"/>
          <p:cNvSpPr txBox="1"/>
          <p:nvPr>
            <p:ph idx="5" type="body"/>
          </p:nvPr>
        </p:nvSpPr>
        <p:spPr>
          <a:xfrm>
            <a:off x="4685150" y="320950"/>
            <a:ext cx="1916400" cy="231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66" name="Google Shape;266;p34"/>
          <p:cNvSpPr/>
          <p:nvPr/>
        </p:nvSpPr>
        <p:spPr>
          <a:xfrm>
            <a:off x="6836100" y="223500"/>
            <a:ext cx="2080200" cy="28926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Public Sans"/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67" name="Google Shape;267;p34"/>
          <p:cNvSpPr txBox="1"/>
          <p:nvPr>
            <p:ph idx="6" type="body"/>
          </p:nvPr>
        </p:nvSpPr>
        <p:spPr>
          <a:xfrm>
            <a:off x="6887650" y="320950"/>
            <a:ext cx="1916400" cy="231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68" name="Google Shape;268;p34"/>
          <p:cNvSpPr txBox="1"/>
          <p:nvPr>
            <p:ph idx="7" type="subTitle"/>
          </p:nvPr>
        </p:nvSpPr>
        <p:spPr>
          <a:xfrm>
            <a:off x="280150" y="2543875"/>
            <a:ext cx="1799400" cy="49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" name="Google Shape;269;p34"/>
          <p:cNvSpPr txBox="1"/>
          <p:nvPr>
            <p:ph idx="8" type="subTitle"/>
          </p:nvPr>
        </p:nvSpPr>
        <p:spPr>
          <a:xfrm>
            <a:off x="2482650" y="2543875"/>
            <a:ext cx="1799400" cy="49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34"/>
          <p:cNvSpPr txBox="1"/>
          <p:nvPr>
            <p:ph idx="9" type="subTitle"/>
          </p:nvPr>
        </p:nvSpPr>
        <p:spPr>
          <a:xfrm>
            <a:off x="4685150" y="2543875"/>
            <a:ext cx="1799400" cy="49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34"/>
          <p:cNvSpPr txBox="1"/>
          <p:nvPr>
            <p:ph idx="13" type="subTitle"/>
          </p:nvPr>
        </p:nvSpPr>
        <p:spPr>
          <a:xfrm>
            <a:off x="6887650" y="2543875"/>
            <a:ext cx="1799400" cy="49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34"/>
          <p:cNvSpPr txBox="1"/>
          <p:nvPr>
            <p:ph idx="14" type="subTitle"/>
          </p:nvPr>
        </p:nvSpPr>
        <p:spPr>
          <a:xfrm>
            <a:off x="235025" y="3723400"/>
            <a:ext cx="3541500" cy="98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3" name="Google Shape;273;p34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l Rules" type="blank">
  <p:cSld name="BLANK">
    <p:bg>
      <p:bgPr>
        <a:solidFill>
          <a:schemeClr val="dk1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5"/>
          <p:cNvSpPr txBox="1"/>
          <p:nvPr>
            <p:ph idx="1" type="body"/>
          </p:nvPr>
        </p:nvSpPr>
        <p:spPr>
          <a:xfrm>
            <a:off x="228600" y="223500"/>
            <a:ext cx="4280700" cy="140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6" name="Google Shape;276;p35"/>
          <p:cNvSpPr txBox="1"/>
          <p:nvPr>
            <p:ph idx="2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7" name="Google Shape;277;p35"/>
          <p:cNvSpPr txBox="1"/>
          <p:nvPr>
            <p:ph idx="3" type="subTitle"/>
          </p:nvPr>
        </p:nvSpPr>
        <p:spPr>
          <a:xfrm>
            <a:off x="235025" y="3723400"/>
            <a:ext cx="3541500" cy="98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8" name="Google Shape;278;p35"/>
          <p:cNvSpPr/>
          <p:nvPr/>
        </p:nvSpPr>
        <p:spPr>
          <a:xfrm>
            <a:off x="4633600" y="223500"/>
            <a:ext cx="4280700" cy="4483800"/>
          </a:xfrm>
          <a:prstGeom prst="roundRect">
            <a:avLst>
              <a:gd fmla="val 7166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79" name="Google Shape;279;p35"/>
          <p:cNvSpPr txBox="1"/>
          <p:nvPr>
            <p:ph idx="4" type="subTitle"/>
          </p:nvPr>
        </p:nvSpPr>
        <p:spPr>
          <a:xfrm>
            <a:off x="4849425" y="1251515"/>
            <a:ext cx="3849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35"/>
          <p:cNvSpPr txBox="1"/>
          <p:nvPr>
            <p:ph idx="5" type="body"/>
          </p:nvPr>
        </p:nvSpPr>
        <p:spPr>
          <a:xfrm>
            <a:off x="4849488" y="1548391"/>
            <a:ext cx="3849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81" name="Google Shape;281;p35"/>
          <p:cNvSpPr txBox="1"/>
          <p:nvPr>
            <p:ph idx="6" type="subTitle"/>
          </p:nvPr>
        </p:nvSpPr>
        <p:spPr>
          <a:xfrm>
            <a:off x="4849425" y="2052387"/>
            <a:ext cx="3849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35"/>
          <p:cNvSpPr txBox="1"/>
          <p:nvPr>
            <p:ph idx="7" type="body"/>
          </p:nvPr>
        </p:nvSpPr>
        <p:spPr>
          <a:xfrm>
            <a:off x="4849488" y="2349257"/>
            <a:ext cx="3849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83" name="Google Shape;283;p35"/>
          <p:cNvSpPr txBox="1"/>
          <p:nvPr>
            <p:ph idx="8" type="subTitle"/>
          </p:nvPr>
        </p:nvSpPr>
        <p:spPr>
          <a:xfrm>
            <a:off x="4849425" y="2859065"/>
            <a:ext cx="3849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" name="Google Shape;284;p35"/>
          <p:cNvSpPr txBox="1"/>
          <p:nvPr>
            <p:ph idx="9" type="body"/>
          </p:nvPr>
        </p:nvSpPr>
        <p:spPr>
          <a:xfrm>
            <a:off x="4849488" y="3155934"/>
            <a:ext cx="3849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85" name="Google Shape;285;p35"/>
          <p:cNvSpPr txBox="1"/>
          <p:nvPr>
            <p:ph idx="13" type="subTitle"/>
          </p:nvPr>
        </p:nvSpPr>
        <p:spPr>
          <a:xfrm>
            <a:off x="4849425" y="3747093"/>
            <a:ext cx="3849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35"/>
          <p:cNvSpPr txBox="1"/>
          <p:nvPr>
            <p:ph idx="14" type="body"/>
          </p:nvPr>
        </p:nvSpPr>
        <p:spPr>
          <a:xfrm>
            <a:off x="4849488" y="4043962"/>
            <a:ext cx="3849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87" name="Google Shape;287;p35"/>
          <p:cNvSpPr txBox="1"/>
          <p:nvPr>
            <p:ph idx="15" type="subTitle"/>
          </p:nvPr>
        </p:nvSpPr>
        <p:spPr>
          <a:xfrm>
            <a:off x="4849425" y="450638"/>
            <a:ext cx="38490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35"/>
          <p:cNvSpPr txBox="1"/>
          <p:nvPr>
            <p:ph idx="16" type="body"/>
          </p:nvPr>
        </p:nvSpPr>
        <p:spPr>
          <a:xfrm>
            <a:off x="4849488" y="747514"/>
            <a:ext cx="38490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89" name="Google Shape;289;p35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CUSTOM_1">
    <p:bg>
      <p:bgPr>
        <a:solidFill>
          <a:schemeClr val="dk1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6"/>
          <p:cNvSpPr txBox="1"/>
          <p:nvPr>
            <p:ph type="title"/>
          </p:nvPr>
        </p:nvSpPr>
        <p:spPr>
          <a:xfrm>
            <a:off x="962775" y="223500"/>
            <a:ext cx="7952700" cy="204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b="1" sz="9600">
                <a:solidFill>
                  <a:schemeClr val="lt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ublic Sans"/>
              <a:buNone/>
              <a:defRPr b="1" sz="9600"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ublic Sans"/>
              <a:buNone/>
              <a:defRPr b="1" sz="9600"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ublic Sans"/>
              <a:buNone/>
              <a:defRPr b="1" sz="9600"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ublic Sans"/>
              <a:buNone/>
              <a:defRPr b="1" sz="9600"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ublic Sans"/>
              <a:buNone/>
              <a:defRPr b="1" sz="9600"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ublic Sans"/>
              <a:buNone/>
              <a:defRPr b="1" sz="9600"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ublic Sans"/>
              <a:buNone/>
              <a:defRPr b="1" sz="9600"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Public Sans"/>
              <a:buNone/>
              <a:defRPr b="1" sz="9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2" name="Google Shape;292;p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ols &amp; Meetings">
  <p:cSld name="CUSTOM_2">
    <p:bg>
      <p:bgPr>
        <a:solidFill>
          <a:schemeClr val="dk1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7"/>
          <p:cNvSpPr/>
          <p:nvPr/>
        </p:nvSpPr>
        <p:spPr>
          <a:xfrm>
            <a:off x="228600" y="223500"/>
            <a:ext cx="4280700" cy="4483800"/>
          </a:xfrm>
          <a:prstGeom prst="roundRect">
            <a:avLst>
              <a:gd fmla="val 716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95" name="Google Shape;295;p37"/>
          <p:cNvSpPr txBox="1"/>
          <p:nvPr>
            <p:ph idx="1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6" name="Google Shape;296;p37"/>
          <p:cNvSpPr txBox="1"/>
          <p:nvPr>
            <p:ph type="title"/>
          </p:nvPr>
        </p:nvSpPr>
        <p:spPr>
          <a:xfrm>
            <a:off x="393700" y="3932625"/>
            <a:ext cx="3582000" cy="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97" name="Google Shape;297;p37"/>
          <p:cNvSpPr txBox="1"/>
          <p:nvPr>
            <p:ph idx="2" type="body"/>
          </p:nvPr>
        </p:nvSpPr>
        <p:spPr>
          <a:xfrm>
            <a:off x="517200" y="396875"/>
            <a:ext cx="3703500" cy="33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8" name="Google Shape;298;p37"/>
          <p:cNvSpPr/>
          <p:nvPr/>
        </p:nvSpPr>
        <p:spPr>
          <a:xfrm>
            <a:off x="4633600" y="223500"/>
            <a:ext cx="4280700" cy="4483800"/>
          </a:xfrm>
          <a:prstGeom prst="roundRect">
            <a:avLst>
              <a:gd fmla="val 7166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99" name="Google Shape;299;p37"/>
          <p:cNvSpPr txBox="1"/>
          <p:nvPr>
            <p:ph idx="3" type="title"/>
          </p:nvPr>
        </p:nvSpPr>
        <p:spPr>
          <a:xfrm>
            <a:off x="4798700" y="3932625"/>
            <a:ext cx="3582000" cy="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00" name="Google Shape;300;p37"/>
          <p:cNvSpPr txBox="1"/>
          <p:nvPr>
            <p:ph idx="4" type="body"/>
          </p:nvPr>
        </p:nvSpPr>
        <p:spPr>
          <a:xfrm>
            <a:off x="4922200" y="396875"/>
            <a:ext cx="3703500" cy="33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1" name="Google Shape;301;p37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ps for success">
  <p:cSld name="CUSTOM_3">
    <p:bg>
      <p:bgPr>
        <a:solidFill>
          <a:schemeClr val="dk1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8"/>
          <p:cNvSpPr/>
          <p:nvPr/>
        </p:nvSpPr>
        <p:spPr>
          <a:xfrm>
            <a:off x="3899425" y="223500"/>
            <a:ext cx="5016000" cy="4483800"/>
          </a:xfrm>
          <a:prstGeom prst="roundRect">
            <a:avLst>
              <a:gd fmla="val 7166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04" name="Google Shape;304;p38"/>
          <p:cNvSpPr/>
          <p:nvPr>
            <p:ph idx="2" type="pic"/>
          </p:nvPr>
        </p:nvSpPr>
        <p:spPr>
          <a:xfrm>
            <a:off x="228600" y="223500"/>
            <a:ext cx="3547800" cy="3302100"/>
          </a:xfrm>
          <a:prstGeom prst="roundRect">
            <a:avLst>
              <a:gd fmla="val 9186" name="adj"/>
            </a:avLst>
          </a:prstGeom>
          <a:noFill/>
          <a:ln>
            <a:noFill/>
          </a:ln>
        </p:spPr>
      </p:sp>
      <p:sp>
        <p:nvSpPr>
          <p:cNvPr id="305" name="Google Shape;305;p38"/>
          <p:cNvSpPr txBox="1"/>
          <p:nvPr>
            <p:ph idx="1" type="subTitle"/>
          </p:nvPr>
        </p:nvSpPr>
        <p:spPr>
          <a:xfrm>
            <a:off x="235025" y="3723400"/>
            <a:ext cx="3541500" cy="98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6" name="Google Shape;306;p38"/>
          <p:cNvSpPr txBox="1"/>
          <p:nvPr>
            <p:ph idx="3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7" name="Google Shape;307;p38"/>
          <p:cNvSpPr txBox="1"/>
          <p:nvPr>
            <p:ph type="title"/>
          </p:nvPr>
        </p:nvSpPr>
        <p:spPr>
          <a:xfrm>
            <a:off x="4024125" y="430338"/>
            <a:ext cx="1558500" cy="10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38"/>
          <p:cNvSpPr txBox="1"/>
          <p:nvPr>
            <p:ph idx="4" type="body"/>
          </p:nvPr>
        </p:nvSpPr>
        <p:spPr>
          <a:xfrm>
            <a:off x="4024125" y="1261138"/>
            <a:ext cx="22020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09" name="Google Shape;309;p38"/>
          <p:cNvSpPr txBox="1"/>
          <p:nvPr>
            <p:ph idx="5" type="title"/>
          </p:nvPr>
        </p:nvSpPr>
        <p:spPr>
          <a:xfrm>
            <a:off x="6588700" y="430338"/>
            <a:ext cx="1558500" cy="10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0" name="Google Shape;310;p38"/>
          <p:cNvSpPr txBox="1"/>
          <p:nvPr>
            <p:ph idx="6" type="body"/>
          </p:nvPr>
        </p:nvSpPr>
        <p:spPr>
          <a:xfrm>
            <a:off x="6588700" y="1261138"/>
            <a:ext cx="22020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11" name="Google Shape;311;p38"/>
          <p:cNvSpPr txBox="1"/>
          <p:nvPr>
            <p:ph idx="7" type="title"/>
          </p:nvPr>
        </p:nvSpPr>
        <p:spPr>
          <a:xfrm>
            <a:off x="4024138" y="2685663"/>
            <a:ext cx="1558500" cy="10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2" name="Google Shape;312;p38"/>
          <p:cNvSpPr txBox="1"/>
          <p:nvPr>
            <p:ph idx="8" type="body"/>
          </p:nvPr>
        </p:nvSpPr>
        <p:spPr>
          <a:xfrm>
            <a:off x="4024138" y="3516463"/>
            <a:ext cx="22020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13" name="Google Shape;313;p38"/>
          <p:cNvSpPr txBox="1"/>
          <p:nvPr>
            <p:ph idx="9" type="title"/>
          </p:nvPr>
        </p:nvSpPr>
        <p:spPr>
          <a:xfrm>
            <a:off x="6588713" y="2685663"/>
            <a:ext cx="1558500" cy="10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4" name="Google Shape;314;p38"/>
          <p:cNvSpPr txBox="1"/>
          <p:nvPr>
            <p:ph idx="13" type="body"/>
          </p:nvPr>
        </p:nvSpPr>
        <p:spPr>
          <a:xfrm>
            <a:off x="6588713" y="3516463"/>
            <a:ext cx="22020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15" name="Google Shape;315;p38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admap">
  <p:cSld name="CUSTOM_4">
    <p:bg>
      <p:bgPr>
        <a:solidFill>
          <a:schemeClr val="dk1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9"/>
          <p:cNvSpPr txBox="1"/>
          <p:nvPr>
            <p:ph idx="1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8" name="Google Shape;318;p39"/>
          <p:cNvSpPr txBox="1"/>
          <p:nvPr>
            <p:ph idx="2" type="subTitle"/>
          </p:nvPr>
        </p:nvSpPr>
        <p:spPr>
          <a:xfrm>
            <a:off x="235025" y="3723400"/>
            <a:ext cx="3541500" cy="98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9" name="Google Shape;319;p39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step process">
  <p:cSld name="CUSTOM_5">
    <p:bg>
      <p:bgPr>
        <a:solidFill>
          <a:schemeClr val="dk1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0"/>
          <p:cNvSpPr/>
          <p:nvPr/>
        </p:nvSpPr>
        <p:spPr>
          <a:xfrm>
            <a:off x="228600" y="223500"/>
            <a:ext cx="2813700" cy="2175600"/>
          </a:xfrm>
          <a:prstGeom prst="roundRect">
            <a:avLst>
              <a:gd fmla="val 716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22" name="Google Shape;322;p40"/>
          <p:cNvSpPr txBox="1"/>
          <p:nvPr>
            <p:ph idx="1" type="subTitle"/>
          </p:nvPr>
        </p:nvSpPr>
        <p:spPr>
          <a:xfrm>
            <a:off x="284650" y="295600"/>
            <a:ext cx="2146200" cy="77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40"/>
          <p:cNvSpPr txBox="1"/>
          <p:nvPr>
            <p:ph idx="2" type="body"/>
          </p:nvPr>
        </p:nvSpPr>
        <p:spPr>
          <a:xfrm>
            <a:off x="284650" y="963450"/>
            <a:ext cx="2660400" cy="12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24" name="Google Shape;324;p40"/>
          <p:cNvSpPr txBox="1"/>
          <p:nvPr>
            <p:ph type="title"/>
          </p:nvPr>
        </p:nvSpPr>
        <p:spPr>
          <a:xfrm>
            <a:off x="240850" y="3175000"/>
            <a:ext cx="5004000" cy="153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b="1">
                <a:solidFill>
                  <a:schemeClr val="lt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40"/>
          <p:cNvSpPr txBox="1"/>
          <p:nvPr>
            <p:ph idx="3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26" name="Google Shape;326;p40"/>
          <p:cNvSpPr/>
          <p:nvPr/>
        </p:nvSpPr>
        <p:spPr>
          <a:xfrm>
            <a:off x="3165150" y="223500"/>
            <a:ext cx="2813700" cy="21756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27" name="Google Shape;327;p40"/>
          <p:cNvSpPr txBox="1"/>
          <p:nvPr>
            <p:ph idx="4" type="subTitle"/>
          </p:nvPr>
        </p:nvSpPr>
        <p:spPr>
          <a:xfrm>
            <a:off x="3221200" y="295600"/>
            <a:ext cx="2146200" cy="77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8" name="Google Shape;328;p40"/>
          <p:cNvSpPr txBox="1"/>
          <p:nvPr>
            <p:ph idx="5" type="body"/>
          </p:nvPr>
        </p:nvSpPr>
        <p:spPr>
          <a:xfrm>
            <a:off x="3221200" y="963450"/>
            <a:ext cx="2660400" cy="12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29" name="Google Shape;329;p40"/>
          <p:cNvSpPr/>
          <p:nvPr/>
        </p:nvSpPr>
        <p:spPr>
          <a:xfrm>
            <a:off x="6101700" y="223500"/>
            <a:ext cx="2813700" cy="2175600"/>
          </a:xfrm>
          <a:prstGeom prst="roundRect">
            <a:avLst>
              <a:gd fmla="val 716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30" name="Google Shape;330;p40"/>
          <p:cNvSpPr txBox="1"/>
          <p:nvPr>
            <p:ph idx="6" type="subTitle"/>
          </p:nvPr>
        </p:nvSpPr>
        <p:spPr>
          <a:xfrm>
            <a:off x="6157750" y="295600"/>
            <a:ext cx="2146200" cy="77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1" name="Google Shape;331;p40"/>
          <p:cNvSpPr txBox="1"/>
          <p:nvPr>
            <p:ph idx="7" type="body"/>
          </p:nvPr>
        </p:nvSpPr>
        <p:spPr>
          <a:xfrm>
            <a:off x="6157750" y="963450"/>
            <a:ext cx="2660400" cy="12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32" name="Google Shape;332;p40"/>
          <p:cNvSpPr/>
          <p:nvPr/>
        </p:nvSpPr>
        <p:spPr>
          <a:xfrm>
            <a:off x="6101700" y="2531700"/>
            <a:ext cx="2813700" cy="21756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33" name="Google Shape;333;p40"/>
          <p:cNvSpPr txBox="1"/>
          <p:nvPr>
            <p:ph idx="8" type="subTitle"/>
          </p:nvPr>
        </p:nvSpPr>
        <p:spPr>
          <a:xfrm>
            <a:off x="6157750" y="2603800"/>
            <a:ext cx="2146200" cy="77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p40"/>
          <p:cNvSpPr txBox="1"/>
          <p:nvPr>
            <p:ph idx="9" type="body"/>
          </p:nvPr>
        </p:nvSpPr>
        <p:spPr>
          <a:xfrm>
            <a:off x="6157750" y="3271650"/>
            <a:ext cx="2660400" cy="12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35" name="Google Shape;335;p40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_AND_TWO_COLUMNS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deas &amp; Suggestion ">
  <p:cSld name="CUSTOM_6">
    <p:bg>
      <p:bgPr>
        <a:solidFill>
          <a:schemeClr val="dk1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1"/>
          <p:cNvSpPr txBox="1"/>
          <p:nvPr>
            <p:ph type="title"/>
          </p:nvPr>
        </p:nvSpPr>
        <p:spPr>
          <a:xfrm>
            <a:off x="240850" y="3175000"/>
            <a:ext cx="5004000" cy="153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b="1">
                <a:solidFill>
                  <a:schemeClr val="lt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38" name="Google Shape;338;p41"/>
          <p:cNvSpPr txBox="1"/>
          <p:nvPr>
            <p:ph idx="1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39" name="Google Shape;339;p41"/>
          <p:cNvSpPr txBox="1"/>
          <p:nvPr>
            <p:ph idx="2" type="subTitle"/>
          </p:nvPr>
        </p:nvSpPr>
        <p:spPr>
          <a:xfrm>
            <a:off x="228600" y="223500"/>
            <a:ext cx="2079300" cy="77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0" name="Google Shape;340;p41"/>
          <p:cNvSpPr txBox="1"/>
          <p:nvPr>
            <p:ph idx="3" type="body"/>
          </p:nvPr>
        </p:nvSpPr>
        <p:spPr>
          <a:xfrm>
            <a:off x="228725" y="698500"/>
            <a:ext cx="2079300" cy="9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1" name="Google Shape;341;p41"/>
          <p:cNvSpPr txBox="1"/>
          <p:nvPr>
            <p:ph idx="4" type="subTitle"/>
          </p:nvPr>
        </p:nvSpPr>
        <p:spPr>
          <a:xfrm>
            <a:off x="2431100" y="223500"/>
            <a:ext cx="2079300" cy="77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2" name="Google Shape;342;p41"/>
          <p:cNvSpPr txBox="1"/>
          <p:nvPr>
            <p:ph idx="5" type="body"/>
          </p:nvPr>
        </p:nvSpPr>
        <p:spPr>
          <a:xfrm>
            <a:off x="2431225" y="698500"/>
            <a:ext cx="2079300" cy="9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3" name="Google Shape;343;p41"/>
          <p:cNvSpPr txBox="1"/>
          <p:nvPr>
            <p:ph idx="6" type="subTitle"/>
          </p:nvPr>
        </p:nvSpPr>
        <p:spPr>
          <a:xfrm>
            <a:off x="4633725" y="223500"/>
            <a:ext cx="2079300" cy="77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4" name="Google Shape;344;p41"/>
          <p:cNvSpPr txBox="1"/>
          <p:nvPr>
            <p:ph idx="7" type="body"/>
          </p:nvPr>
        </p:nvSpPr>
        <p:spPr>
          <a:xfrm>
            <a:off x="4633850" y="698500"/>
            <a:ext cx="2079300" cy="9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5" name="Google Shape;345;p41"/>
          <p:cNvSpPr txBox="1"/>
          <p:nvPr>
            <p:ph idx="8" type="subTitle"/>
          </p:nvPr>
        </p:nvSpPr>
        <p:spPr>
          <a:xfrm>
            <a:off x="6836100" y="223500"/>
            <a:ext cx="2079300" cy="77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6" name="Google Shape;346;p41"/>
          <p:cNvSpPr txBox="1"/>
          <p:nvPr>
            <p:ph idx="9" type="body"/>
          </p:nvPr>
        </p:nvSpPr>
        <p:spPr>
          <a:xfrm>
            <a:off x="6836225" y="698500"/>
            <a:ext cx="2079300" cy="9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7" name="Google Shape;347;p41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rst Months">
  <p:cSld name="CUSTOM_7">
    <p:bg>
      <p:bgPr>
        <a:solidFill>
          <a:schemeClr val="dk1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2"/>
          <p:cNvSpPr txBox="1"/>
          <p:nvPr>
            <p:ph idx="1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0" name="Google Shape;350;p42"/>
          <p:cNvSpPr txBox="1"/>
          <p:nvPr>
            <p:ph idx="2" type="subTitle"/>
          </p:nvPr>
        </p:nvSpPr>
        <p:spPr>
          <a:xfrm>
            <a:off x="235025" y="3723400"/>
            <a:ext cx="3541500" cy="98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1" name="Google Shape;351;p42"/>
          <p:cNvSpPr/>
          <p:nvPr/>
        </p:nvSpPr>
        <p:spPr>
          <a:xfrm>
            <a:off x="228600" y="223500"/>
            <a:ext cx="2813700" cy="3235200"/>
          </a:xfrm>
          <a:prstGeom prst="roundRect">
            <a:avLst>
              <a:gd fmla="val 7166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52" name="Google Shape;352;p42"/>
          <p:cNvSpPr txBox="1"/>
          <p:nvPr>
            <p:ph idx="3" type="subTitle"/>
          </p:nvPr>
        </p:nvSpPr>
        <p:spPr>
          <a:xfrm>
            <a:off x="284650" y="295600"/>
            <a:ext cx="2572800" cy="77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3" name="Google Shape;353;p42"/>
          <p:cNvSpPr txBox="1"/>
          <p:nvPr>
            <p:ph idx="4" type="body"/>
          </p:nvPr>
        </p:nvSpPr>
        <p:spPr>
          <a:xfrm>
            <a:off x="325150" y="1455738"/>
            <a:ext cx="2633700" cy="18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54" name="Google Shape;354;p42"/>
          <p:cNvSpPr/>
          <p:nvPr/>
        </p:nvSpPr>
        <p:spPr>
          <a:xfrm>
            <a:off x="3165150" y="223500"/>
            <a:ext cx="2813700" cy="3235200"/>
          </a:xfrm>
          <a:prstGeom prst="roundRect">
            <a:avLst>
              <a:gd fmla="val 7166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55" name="Google Shape;355;p42"/>
          <p:cNvSpPr txBox="1"/>
          <p:nvPr>
            <p:ph idx="5" type="subTitle"/>
          </p:nvPr>
        </p:nvSpPr>
        <p:spPr>
          <a:xfrm>
            <a:off x="3221200" y="295600"/>
            <a:ext cx="2572800" cy="77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6" name="Google Shape;356;p42"/>
          <p:cNvSpPr txBox="1"/>
          <p:nvPr>
            <p:ph idx="6" type="body"/>
          </p:nvPr>
        </p:nvSpPr>
        <p:spPr>
          <a:xfrm>
            <a:off x="3261700" y="1455738"/>
            <a:ext cx="2633700" cy="18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57" name="Google Shape;357;p42"/>
          <p:cNvSpPr/>
          <p:nvPr/>
        </p:nvSpPr>
        <p:spPr>
          <a:xfrm>
            <a:off x="6101700" y="223500"/>
            <a:ext cx="2813700" cy="3235200"/>
          </a:xfrm>
          <a:prstGeom prst="roundRect">
            <a:avLst>
              <a:gd fmla="val 716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58" name="Google Shape;358;p42"/>
          <p:cNvSpPr txBox="1"/>
          <p:nvPr>
            <p:ph idx="7" type="subTitle"/>
          </p:nvPr>
        </p:nvSpPr>
        <p:spPr>
          <a:xfrm>
            <a:off x="6157750" y="295600"/>
            <a:ext cx="2572800" cy="77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9" name="Google Shape;359;p42"/>
          <p:cNvSpPr txBox="1"/>
          <p:nvPr>
            <p:ph idx="8" type="body"/>
          </p:nvPr>
        </p:nvSpPr>
        <p:spPr>
          <a:xfrm>
            <a:off x="6198250" y="1455738"/>
            <a:ext cx="2633700" cy="18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60" name="Google Shape;360;p42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Useful links">
  <p:cSld name="CUSTOM_8">
    <p:bg>
      <p:bgPr>
        <a:solidFill>
          <a:schemeClr val="dk1"/>
        </a:solid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3"/>
          <p:cNvSpPr/>
          <p:nvPr/>
        </p:nvSpPr>
        <p:spPr>
          <a:xfrm>
            <a:off x="4633600" y="223500"/>
            <a:ext cx="4281900" cy="2002800"/>
          </a:xfrm>
          <a:prstGeom prst="roundRect">
            <a:avLst>
              <a:gd fmla="val 12782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63" name="Google Shape;363;p43"/>
          <p:cNvSpPr txBox="1"/>
          <p:nvPr/>
        </p:nvSpPr>
        <p:spPr>
          <a:xfrm>
            <a:off x="3286470" y="3339550"/>
            <a:ext cx="12573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1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☝️</a:t>
            </a:r>
            <a:endParaRPr sz="7200">
              <a:solidFill>
                <a:schemeClr val="dk1"/>
              </a:solidFill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  <p:sp>
        <p:nvSpPr>
          <p:cNvPr id="364" name="Google Shape;364;p43"/>
          <p:cNvSpPr txBox="1"/>
          <p:nvPr>
            <p:ph idx="1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5" name="Google Shape;365;p43"/>
          <p:cNvSpPr txBox="1"/>
          <p:nvPr>
            <p:ph idx="2" type="subTitle"/>
          </p:nvPr>
        </p:nvSpPr>
        <p:spPr>
          <a:xfrm>
            <a:off x="5367775" y="3723400"/>
            <a:ext cx="3547800" cy="98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6" name="Google Shape;366;p43"/>
          <p:cNvSpPr/>
          <p:nvPr/>
        </p:nvSpPr>
        <p:spPr>
          <a:xfrm>
            <a:off x="228600" y="223500"/>
            <a:ext cx="4280700" cy="4483800"/>
          </a:xfrm>
          <a:prstGeom prst="roundRect">
            <a:avLst>
              <a:gd fmla="val 716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67" name="Google Shape;367;p43"/>
          <p:cNvSpPr txBox="1"/>
          <p:nvPr>
            <p:ph idx="3" type="subTitle"/>
          </p:nvPr>
        </p:nvSpPr>
        <p:spPr>
          <a:xfrm>
            <a:off x="427825" y="396875"/>
            <a:ext cx="3906600" cy="66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8" name="Google Shape;368;p43"/>
          <p:cNvSpPr txBox="1"/>
          <p:nvPr>
            <p:ph idx="4" type="subTitle"/>
          </p:nvPr>
        </p:nvSpPr>
        <p:spPr>
          <a:xfrm>
            <a:off x="427853" y="1124562"/>
            <a:ext cx="3906600" cy="66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9" name="Google Shape;369;p43"/>
          <p:cNvSpPr txBox="1"/>
          <p:nvPr>
            <p:ph idx="5" type="subTitle"/>
          </p:nvPr>
        </p:nvSpPr>
        <p:spPr>
          <a:xfrm>
            <a:off x="427853" y="1852223"/>
            <a:ext cx="3906600" cy="66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0" name="Google Shape;370;p43"/>
          <p:cNvSpPr txBox="1"/>
          <p:nvPr>
            <p:ph idx="6" type="subTitle"/>
          </p:nvPr>
        </p:nvSpPr>
        <p:spPr>
          <a:xfrm>
            <a:off x="427853" y="2595897"/>
            <a:ext cx="3906600" cy="66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43"/>
          <p:cNvSpPr txBox="1"/>
          <p:nvPr>
            <p:ph idx="7" type="subTitle"/>
          </p:nvPr>
        </p:nvSpPr>
        <p:spPr>
          <a:xfrm>
            <a:off x="4822775" y="289375"/>
            <a:ext cx="3906600" cy="40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2" name="Google Shape;372;p43"/>
          <p:cNvSpPr txBox="1"/>
          <p:nvPr>
            <p:ph idx="8" type="body"/>
          </p:nvPr>
        </p:nvSpPr>
        <p:spPr>
          <a:xfrm>
            <a:off x="4844650" y="1061025"/>
            <a:ext cx="1149300" cy="106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3" name="Google Shape;373;p43"/>
          <p:cNvSpPr txBox="1"/>
          <p:nvPr>
            <p:ph idx="9" type="body"/>
          </p:nvPr>
        </p:nvSpPr>
        <p:spPr>
          <a:xfrm>
            <a:off x="6225688" y="1061025"/>
            <a:ext cx="1149300" cy="106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4" name="Google Shape;374;p43"/>
          <p:cNvSpPr txBox="1"/>
          <p:nvPr>
            <p:ph idx="13" type="body"/>
          </p:nvPr>
        </p:nvSpPr>
        <p:spPr>
          <a:xfrm>
            <a:off x="7606725" y="1061025"/>
            <a:ext cx="1149300" cy="106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5" name="Google Shape;375;p43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act Point">
  <p:cSld name="CUSTOM_9">
    <p:bg>
      <p:bgPr>
        <a:solidFill>
          <a:schemeClr val="dk1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4"/>
          <p:cNvSpPr/>
          <p:nvPr/>
        </p:nvSpPr>
        <p:spPr>
          <a:xfrm>
            <a:off x="228600" y="223500"/>
            <a:ext cx="4280700" cy="44838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78" name="Google Shape;378;p44"/>
          <p:cNvSpPr txBox="1"/>
          <p:nvPr>
            <p:ph idx="1" type="subTitle"/>
          </p:nvPr>
        </p:nvSpPr>
        <p:spPr>
          <a:xfrm>
            <a:off x="529450" y="419650"/>
            <a:ext cx="36789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" name="Google Shape;379;p44"/>
          <p:cNvSpPr txBox="1"/>
          <p:nvPr>
            <p:ph idx="2" type="body"/>
          </p:nvPr>
        </p:nvSpPr>
        <p:spPr>
          <a:xfrm>
            <a:off x="529510" y="716526"/>
            <a:ext cx="36789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80" name="Google Shape;380;p44"/>
          <p:cNvSpPr txBox="1"/>
          <p:nvPr>
            <p:ph type="title"/>
          </p:nvPr>
        </p:nvSpPr>
        <p:spPr>
          <a:xfrm>
            <a:off x="393725" y="3932625"/>
            <a:ext cx="4037100" cy="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1" name="Google Shape;381;p44"/>
          <p:cNvSpPr txBox="1"/>
          <p:nvPr>
            <p:ph idx="3" type="subTitle"/>
          </p:nvPr>
        </p:nvSpPr>
        <p:spPr>
          <a:xfrm>
            <a:off x="529480" y="1247253"/>
            <a:ext cx="36789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2" name="Google Shape;382;p44"/>
          <p:cNvSpPr txBox="1"/>
          <p:nvPr>
            <p:ph idx="4" type="body"/>
          </p:nvPr>
        </p:nvSpPr>
        <p:spPr>
          <a:xfrm>
            <a:off x="529540" y="1544130"/>
            <a:ext cx="36789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83" name="Google Shape;383;p44"/>
          <p:cNvSpPr txBox="1"/>
          <p:nvPr>
            <p:ph idx="5" type="subTitle"/>
          </p:nvPr>
        </p:nvSpPr>
        <p:spPr>
          <a:xfrm>
            <a:off x="529480" y="2153577"/>
            <a:ext cx="36789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4" name="Google Shape;384;p44"/>
          <p:cNvSpPr txBox="1"/>
          <p:nvPr>
            <p:ph idx="6" type="body"/>
          </p:nvPr>
        </p:nvSpPr>
        <p:spPr>
          <a:xfrm>
            <a:off x="529540" y="2450446"/>
            <a:ext cx="36789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85" name="Google Shape;385;p44"/>
          <p:cNvSpPr txBox="1"/>
          <p:nvPr>
            <p:ph idx="7" type="subTitle"/>
          </p:nvPr>
        </p:nvSpPr>
        <p:spPr>
          <a:xfrm>
            <a:off x="529480" y="3059905"/>
            <a:ext cx="36789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44"/>
          <p:cNvSpPr txBox="1"/>
          <p:nvPr>
            <p:ph idx="8" type="body"/>
          </p:nvPr>
        </p:nvSpPr>
        <p:spPr>
          <a:xfrm>
            <a:off x="529540" y="3356775"/>
            <a:ext cx="36789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87" name="Google Shape;387;p44"/>
          <p:cNvSpPr/>
          <p:nvPr>
            <p:ph idx="9" type="pic"/>
          </p:nvPr>
        </p:nvSpPr>
        <p:spPr>
          <a:xfrm>
            <a:off x="4633600" y="223500"/>
            <a:ext cx="4280700" cy="4483800"/>
          </a:xfrm>
          <a:prstGeom prst="roundRect">
            <a:avLst>
              <a:gd fmla="val 5546" name="adj"/>
            </a:avLst>
          </a:prstGeom>
          <a:noFill/>
          <a:ln>
            <a:noFill/>
          </a:ln>
        </p:spPr>
      </p:sp>
      <p:sp>
        <p:nvSpPr>
          <p:cNvPr id="388" name="Google Shape;388;p44"/>
          <p:cNvSpPr txBox="1"/>
          <p:nvPr>
            <p:ph idx="13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9" name="Google Shape;389;p44"/>
          <p:cNvSpPr txBox="1"/>
          <p:nvPr>
            <p:ph idx="14" type="subTitle"/>
          </p:nvPr>
        </p:nvSpPr>
        <p:spPr>
          <a:xfrm>
            <a:off x="4771050" y="3371675"/>
            <a:ext cx="3885900" cy="2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44"/>
          <p:cNvSpPr txBox="1"/>
          <p:nvPr>
            <p:ph idx="15" type="body"/>
          </p:nvPr>
        </p:nvSpPr>
        <p:spPr>
          <a:xfrm>
            <a:off x="4771050" y="3944875"/>
            <a:ext cx="3970200" cy="5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91" name="Google Shape;391;p44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_14">
    <p:bg>
      <p:bgPr>
        <a:solidFill>
          <a:schemeClr val="dk1"/>
        </a:solid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5"/>
          <p:cNvSpPr/>
          <p:nvPr/>
        </p:nvSpPr>
        <p:spPr>
          <a:xfrm>
            <a:off x="228600" y="482850"/>
            <a:ext cx="8686800" cy="4177800"/>
          </a:xfrm>
          <a:prstGeom prst="roundRect">
            <a:avLst>
              <a:gd fmla="val 7166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394" name="Google Shape;394;p45"/>
          <p:cNvSpPr txBox="1"/>
          <p:nvPr>
            <p:ph idx="1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95" name="Google Shape;395;p45"/>
          <p:cNvSpPr/>
          <p:nvPr>
            <p:ph idx="2" type="pic"/>
          </p:nvPr>
        </p:nvSpPr>
        <p:spPr>
          <a:xfrm>
            <a:off x="7187225" y="620025"/>
            <a:ext cx="1575900" cy="1504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396" name="Google Shape;396;p45"/>
          <p:cNvSpPr/>
          <p:nvPr>
            <p:ph idx="3" type="pic"/>
          </p:nvPr>
        </p:nvSpPr>
        <p:spPr>
          <a:xfrm>
            <a:off x="5467125" y="620025"/>
            <a:ext cx="1575900" cy="1504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397" name="Google Shape;397;p45"/>
          <p:cNvSpPr/>
          <p:nvPr>
            <p:ph idx="4" type="pic"/>
          </p:nvPr>
        </p:nvSpPr>
        <p:spPr>
          <a:xfrm>
            <a:off x="3747025" y="620025"/>
            <a:ext cx="1575900" cy="1504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398" name="Google Shape;398;p45"/>
          <p:cNvSpPr txBox="1"/>
          <p:nvPr>
            <p:ph idx="5" type="subTitle"/>
          </p:nvPr>
        </p:nvSpPr>
        <p:spPr>
          <a:xfrm>
            <a:off x="3747025" y="2171750"/>
            <a:ext cx="1575900" cy="4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" name="Google Shape;399;p45"/>
          <p:cNvSpPr txBox="1"/>
          <p:nvPr>
            <p:ph idx="6" type="subTitle"/>
          </p:nvPr>
        </p:nvSpPr>
        <p:spPr>
          <a:xfrm>
            <a:off x="5467125" y="2171750"/>
            <a:ext cx="1575900" cy="4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45"/>
          <p:cNvSpPr txBox="1"/>
          <p:nvPr>
            <p:ph idx="7" type="subTitle"/>
          </p:nvPr>
        </p:nvSpPr>
        <p:spPr>
          <a:xfrm>
            <a:off x="7187225" y="2171750"/>
            <a:ext cx="1575900" cy="4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1" name="Google Shape;401;p45"/>
          <p:cNvSpPr txBox="1"/>
          <p:nvPr>
            <p:ph idx="8" type="body"/>
          </p:nvPr>
        </p:nvSpPr>
        <p:spPr>
          <a:xfrm>
            <a:off x="3747025" y="2512550"/>
            <a:ext cx="1575900" cy="15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02" name="Google Shape;402;p45"/>
          <p:cNvSpPr txBox="1"/>
          <p:nvPr>
            <p:ph idx="9" type="body"/>
          </p:nvPr>
        </p:nvSpPr>
        <p:spPr>
          <a:xfrm>
            <a:off x="5467125" y="2512550"/>
            <a:ext cx="1575900" cy="15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03" name="Google Shape;403;p45"/>
          <p:cNvSpPr txBox="1"/>
          <p:nvPr>
            <p:ph idx="13" type="body"/>
          </p:nvPr>
        </p:nvSpPr>
        <p:spPr>
          <a:xfrm>
            <a:off x="7187225" y="2512550"/>
            <a:ext cx="1575900" cy="15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04" name="Google Shape;404;p45"/>
          <p:cNvSpPr txBox="1"/>
          <p:nvPr>
            <p:ph type="title"/>
          </p:nvPr>
        </p:nvSpPr>
        <p:spPr>
          <a:xfrm>
            <a:off x="396875" y="3950225"/>
            <a:ext cx="3197700" cy="5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05" name="Google Shape;405;p45"/>
          <p:cNvSpPr txBox="1"/>
          <p:nvPr>
            <p:ph idx="14" type="body"/>
          </p:nvPr>
        </p:nvSpPr>
        <p:spPr>
          <a:xfrm>
            <a:off x="396875" y="620025"/>
            <a:ext cx="2936700" cy="20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06" name="Google Shape;406;p45"/>
          <p:cNvSpPr txBox="1"/>
          <p:nvPr>
            <p:ph idx="15" type="body"/>
          </p:nvPr>
        </p:nvSpPr>
        <p:spPr>
          <a:xfrm>
            <a:off x="228600" y="4707375"/>
            <a:ext cx="2936700" cy="4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7" name="Google Shape;407;p45"/>
          <p:cNvSpPr txBox="1"/>
          <p:nvPr/>
        </p:nvSpPr>
        <p:spPr>
          <a:xfrm>
            <a:off x="5915400" y="4707300"/>
            <a:ext cx="3000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Page </a:t>
            </a:r>
            <a:fld id="{00000000-1234-1234-1234-123412341234}" type="slidenum">
              <a:rPr lang="en" sz="1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‹#›</a:t>
            </a:fld>
            <a:endParaRPr sz="1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ojis">
  <p:cSld name="CUSTOM">
    <p:bg>
      <p:bgPr>
        <a:solidFill>
          <a:schemeClr val="dk1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_ONLY_1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_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theme" Target="../theme/theme1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28600" y="223500"/>
            <a:ext cx="8686800" cy="20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ublic Sans"/>
              <a:buNone/>
              <a:defRPr sz="6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None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None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None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None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None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None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None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"/>
              <a:buNone/>
              <a:defRPr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7900" y="3457700"/>
            <a:ext cx="8686800" cy="14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ublic Sans"/>
              <a:buChar char="●"/>
              <a:defRPr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ublic Sans"/>
              <a:buChar char="○"/>
              <a:defRPr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ublic Sans"/>
              <a:buChar char="■"/>
              <a:defRPr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ublic Sans"/>
              <a:buChar char="●"/>
              <a:defRPr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ublic Sans"/>
              <a:buChar char="○"/>
              <a:defRPr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ublic Sans"/>
              <a:buChar char="■"/>
              <a:defRPr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ublic Sans"/>
              <a:buChar char="●"/>
              <a:defRPr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ublic Sans"/>
              <a:buChar char="○"/>
              <a:defRPr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ublic Sans"/>
              <a:buChar char="■"/>
              <a:defRPr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44">
          <p15:clr>
            <a:srgbClr val="E46962"/>
          </p15:clr>
        </p15:guide>
        <p15:guide id="2" orient="horz" pos="141">
          <p15:clr>
            <a:srgbClr val="E46962"/>
          </p15:clr>
        </p15:guide>
        <p15:guide id="3" pos="529">
          <p15:clr>
            <a:srgbClr val="E46962"/>
          </p15:clr>
        </p15:guide>
        <p15:guide id="4" pos="606">
          <p15:clr>
            <a:srgbClr val="E46962"/>
          </p15:clr>
        </p15:guide>
        <p15:guide id="5" pos="991">
          <p15:clr>
            <a:srgbClr val="E46962"/>
          </p15:clr>
        </p15:guide>
        <p15:guide id="6" pos="1069">
          <p15:clr>
            <a:srgbClr val="E46962"/>
          </p15:clr>
        </p15:guide>
        <p15:guide id="7" pos="1454">
          <p15:clr>
            <a:srgbClr val="E46962"/>
          </p15:clr>
        </p15:guide>
        <p15:guide id="8" pos="1531">
          <p15:clr>
            <a:srgbClr val="E46962"/>
          </p15:clr>
        </p15:guide>
        <p15:guide id="9" pos="1916">
          <p15:clr>
            <a:srgbClr val="E46962"/>
          </p15:clr>
        </p15:guide>
        <p15:guide id="10" pos="1994">
          <p15:clr>
            <a:srgbClr val="E46962"/>
          </p15:clr>
        </p15:guide>
        <p15:guide id="11" pos="2379">
          <p15:clr>
            <a:srgbClr val="E46962"/>
          </p15:clr>
        </p15:guide>
        <p15:guide id="12" pos="2456">
          <p15:clr>
            <a:srgbClr val="E46962"/>
          </p15:clr>
        </p15:guide>
        <p15:guide id="13" pos="2919">
          <p15:clr>
            <a:srgbClr val="E46962"/>
          </p15:clr>
        </p15:guide>
        <p15:guide id="14" pos="3381">
          <p15:clr>
            <a:srgbClr val="E46962"/>
          </p15:clr>
        </p15:guide>
        <p15:guide id="15" pos="3766">
          <p15:clr>
            <a:srgbClr val="E46962"/>
          </p15:clr>
        </p15:guide>
        <p15:guide id="16" pos="3844">
          <p15:clr>
            <a:srgbClr val="E46962"/>
          </p15:clr>
        </p15:guide>
        <p15:guide id="17" pos="4229">
          <p15:clr>
            <a:srgbClr val="E46962"/>
          </p15:clr>
        </p15:guide>
        <p15:guide id="18" pos="2841">
          <p15:clr>
            <a:srgbClr val="E46962"/>
          </p15:clr>
        </p15:guide>
        <p15:guide id="19" pos="3304">
          <p15:clr>
            <a:srgbClr val="E46962"/>
          </p15:clr>
        </p15:guide>
        <p15:guide id="20" pos="4306">
          <p15:clr>
            <a:srgbClr val="E46962"/>
          </p15:clr>
        </p15:guide>
        <p15:guide id="21" pos="4691">
          <p15:clr>
            <a:srgbClr val="E46962"/>
          </p15:clr>
        </p15:guide>
        <p15:guide id="22" pos="4769">
          <p15:clr>
            <a:srgbClr val="E46962"/>
          </p15:clr>
        </p15:guide>
        <p15:guide id="23" pos="5154">
          <p15:clr>
            <a:srgbClr val="E46962"/>
          </p15:clr>
        </p15:guide>
        <p15:guide id="24" pos="5231">
          <p15:clr>
            <a:srgbClr val="E46962"/>
          </p15:clr>
        </p15:guide>
        <p15:guide id="25" pos="5616">
          <p15:clr>
            <a:srgbClr val="E46962"/>
          </p15:clr>
        </p15:guide>
        <p15:guide id="26" orient="horz" pos="2965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7.jpg"/><Relationship Id="rId5" Type="http://schemas.openxmlformats.org/officeDocument/2006/relationships/image" Target="../media/image3.jpg"/><Relationship Id="rId6" Type="http://schemas.openxmlformats.org/officeDocument/2006/relationships/image" Target="../media/image4.jpg"/><Relationship Id="rId7" Type="http://schemas.openxmlformats.org/officeDocument/2006/relationships/image" Target="../media/image6.jpg"/><Relationship Id="rId8" Type="http://schemas.openxmlformats.org/officeDocument/2006/relationships/image" Target="../media/image5.jpg"/><Relationship Id="rId11" Type="http://schemas.openxmlformats.org/officeDocument/2006/relationships/image" Target="../media/image9.jpg"/><Relationship Id="rId10" Type="http://schemas.openxmlformats.org/officeDocument/2006/relationships/image" Target="../media/image12.jpg"/><Relationship Id="rId12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lifewise.org/" TargetMode="External"/><Relationship Id="rId4" Type="http://schemas.openxmlformats.org/officeDocument/2006/relationships/hyperlink" Target="https://respectpublicschools.com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ocs.google.com/document/d/1ccYxmXEGBcTl5cCjsdeCptzxAZiMCgVdatP9VAI6mN8/edit?usp=sharing" TargetMode="External"/><Relationship Id="rId4" Type="http://schemas.openxmlformats.org/officeDocument/2006/relationships/hyperlink" Target="https://www.theintelligencer.net/news/top-headlines/2025/08/ohio-county-school-board-denies-request-to-transport-students-for-religious-classes-during-lunchtime/" TargetMode="External"/><Relationship Id="rId9" Type="http://schemas.openxmlformats.org/officeDocument/2006/relationships/image" Target="../media/image16.jpg"/><Relationship Id="rId5" Type="http://schemas.openxmlformats.org/officeDocument/2006/relationships/image" Target="../media/image14.jpg"/><Relationship Id="rId6" Type="http://schemas.openxmlformats.org/officeDocument/2006/relationships/image" Target="../media/image2.png"/><Relationship Id="rId7" Type="http://schemas.openxmlformats.org/officeDocument/2006/relationships/image" Target="../media/image10.jpg"/><Relationship Id="rId8" Type="http://schemas.openxmlformats.org/officeDocument/2006/relationships/image" Target="../media/image15.jpg"/><Relationship Id="rId10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theintelligencer.net/news/community/2026/05/ohio-county-teachers-union-asks-winter-stipend-become-permanent-pay/" TargetMode="External"/><Relationship Id="rId4" Type="http://schemas.openxmlformats.org/officeDocument/2006/relationships/hyperlink" Target="https://www.theintelligencer.net/news/top-headlines/2026/06/public-says-no-to-ohio-county-boe-on-later-start-times/" TargetMode="External"/><Relationship Id="rId5" Type="http://schemas.openxmlformats.org/officeDocument/2006/relationships/hyperlink" Target="https://wtov9.com/news/local/west-virginia-amendments-2-and-4-discussed-at-ohio-county-town-hall" TargetMode="External"/><Relationship Id="rId6" Type="http://schemas.openxmlformats.org/officeDocument/2006/relationships/hyperlink" Target="https://wtov9.com/news/local/community-members-question-ohio-county-schools-stance-on-some-books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7"/>
          <p:cNvSpPr txBox="1"/>
          <p:nvPr>
            <p:ph type="title"/>
          </p:nvPr>
        </p:nvSpPr>
        <p:spPr>
          <a:xfrm>
            <a:off x="560088" y="2747488"/>
            <a:ext cx="6230700" cy="15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Organizing Issue: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Lifewise </a:t>
            </a:r>
            <a:endParaRPr/>
          </a:p>
        </p:txBody>
      </p:sp>
      <p:pic>
        <p:nvPicPr>
          <p:cNvPr id="415" name="Google Shape;415;p47" title="Education WV_Ohio_County_Logo_Colo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100" y="872500"/>
            <a:ext cx="6608676" cy="110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6"/>
          <p:cNvSpPr txBox="1"/>
          <p:nvPr/>
        </p:nvSpPr>
        <p:spPr>
          <a:xfrm>
            <a:off x="137825" y="65925"/>
            <a:ext cx="9144000" cy="12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All a</a:t>
            </a:r>
            <a:r>
              <a:rPr lang="en" sz="2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dvocacy</a:t>
            </a:r>
            <a:r>
              <a:rPr lang="en" sz="2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and a</a:t>
            </a:r>
            <a:r>
              <a:rPr lang="en" sz="2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ctivism</a:t>
            </a:r>
            <a:r>
              <a:rPr lang="en" sz="20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is valuable </a:t>
            </a:r>
            <a:endParaRPr sz="20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Sometimes</a:t>
            </a:r>
            <a:r>
              <a:rPr lang="en"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it looks like town halls and forums, sometimes its standing in </a:t>
            </a:r>
            <a:r>
              <a:rPr lang="en"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solidarity</a:t>
            </a:r>
            <a:r>
              <a:rPr lang="en"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, </a:t>
            </a:r>
            <a:r>
              <a:rPr lang="en"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writing postcards, and showing up where our legislators are, </a:t>
            </a:r>
            <a:r>
              <a:rPr lang="en"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sometimes </a:t>
            </a:r>
            <a:r>
              <a:rPr lang="en"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it's</a:t>
            </a:r>
            <a:r>
              <a:rPr lang="en"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volunteering in your </a:t>
            </a:r>
            <a:r>
              <a:rPr lang="en" sz="12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community and sometimes is celebrating each other …</a:t>
            </a:r>
            <a:endParaRPr sz="12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id="494" name="Google Shape;494;p56" title="511189867_10100778507073629_9180983552821304253_n.jpg"/>
          <p:cNvPicPr preferRelativeResize="0"/>
          <p:nvPr/>
        </p:nvPicPr>
        <p:blipFill rotWithShape="1">
          <a:blip r:embed="rId3">
            <a:alphaModFix/>
          </a:blip>
          <a:srcRect b="0" l="0" r="8842" t="40348"/>
          <a:stretch/>
        </p:blipFill>
        <p:spPr>
          <a:xfrm>
            <a:off x="137822" y="953297"/>
            <a:ext cx="2478003" cy="121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56" title="511082929_10100778507113549_8542048869345376076_n.jpg"/>
          <p:cNvPicPr preferRelativeResize="0"/>
          <p:nvPr/>
        </p:nvPicPr>
        <p:blipFill rotWithShape="1">
          <a:blip r:embed="rId4">
            <a:alphaModFix/>
          </a:blip>
          <a:srcRect b="0" l="0" r="0" t="32624"/>
          <a:stretch/>
        </p:blipFill>
        <p:spPr>
          <a:xfrm>
            <a:off x="2736922" y="1220250"/>
            <a:ext cx="1713976" cy="1642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56" title="519624650_10100792328056269_1853712865530132353_n.jpg"/>
          <p:cNvPicPr preferRelativeResize="0"/>
          <p:nvPr/>
        </p:nvPicPr>
        <p:blipFill rotWithShape="1">
          <a:blip r:embed="rId5">
            <a:alphaModFix/>
          </a:blip>
          <a:srcRect b="18821" l="0" r="0" t="33508"/>
          <a:stretch/>
        </p:blipFill>
        <p:spPr>
          <a:xfrm>
            <a:off x="5374150" y="876750"/>
            <a:ext cx="3401549" cy="121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56" title="518848693_10100792328724929_1766367754866885642_n.jpg"/>
          <p:cNvPicPr preferRelativeResize="0"/>
          <p:nvPr/>
        </p:nvPicPr>
        <p:blipFill rotWithShape="1">
          <a:blip r:embed="rId6">
            <a:alphaModFix/>
          </a:blip>
          <a:srcRect b="10534" l="0" r="0" t="8931"/>
          <a:stretch/>
        </p:blipFill>
        <p:spPr>
          <a:xfrm>
            <a:off x="2493821" y="3280575"/>
            <a:ext cx="1866530" cy="1642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56" title="565831084_10100845791180739_7375809404446586133_n.jpg"/>
          <p:cNvPicPr preferRelativeResize="0"/>
          <p:nvPr/>
        </p:nvPicPr>
        <p:blipFill rotWithShape="1">
          <a:blip r:embed="rId7">
            <a:alphaModFix/>
          </a:blip>
          <a:srcRect b="0" l="0" r="0" t="46173"/>
          <a:stretch/>
        </p:blipFill>
        <p:spPr>
          <a:xfrm>
            <a:off x="96575" y="2245700"/>
            <a:ext cx="2289201" cy="1642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56" title="574296662_10100852475784739_9007586691081446472_n.jpg"/>
          <p:cNvPicPr preferRelativeResize="0"/>
          <p:nvPr/>
        </p:nvPicPr>
        <p:blipFill rotWithShape="1">
          <a:blip r:embed="rId8">
            <a:alphaModFix/>
          </a:blip>
          <a:srcRect b="12342" l="2903" r="11722" t="21124"/>
          <a:stretch/>
        </p:blipFill>
        <p:spPr>
          <a:xfrm>
            <a:off x="466838" y="3964875"/>
            <a:ext cx="1819965" cy="1063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56" title="579005665_122219267612368422_4498786107437698910_n.jpg"/>
          <p:cNvPicPr preferRelativeResize="0"/>
          <p:nvPr/>
        </p:nvPicPr>
        <p:blipFill rotWithShape="1">
          <a:blip r:embed="rId9">
            <a:alphaModFix/>
          </a:blip>
          <a:srcRect b="5204" l="6758" r="7265" t="13482"/>
          <a:stretch/>
        </p:blipFill>
        <p:spPr>
          <a:xfrm>
            <a:off x="4571999" y="2169501"/>
            <a:ext cx="2145679" cy="121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56" title="589089724_122221153106368422_6140800912919279681_n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65550" y="2169499"/>
            <a:ext cx="1604301" cy="1082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56" title="574882849_10100857106998749_494026832136534805_n.jpg"/>
          <p:cNvPicPr preferRelativeResize="0"/>
          <p:nvPr/>
        </p:nvPicPr>
        <p:blipFill rotWithShape="1">
          <a:blip r:embed="rId11">
            <a:alphaModFix/>
          </a:blip>
          <a:srcRect b="19363" l="-4613" r="0" t="16710"/>
          <a:stretch/>
        </p:blipFill>
        <p:spPr>
          <a:xfrm>
            <a:off x="5861469" y="3462250"/>
            <a:ext cx="3008379" cy="156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56" title="Education WV_Ohio_County_Logo_Color.png"/>
          <p:cNvPicPr preferRelativeResize="0"/>
          <p:nvPr/>
        </p:nvPicPr>
        <p:blipFill rotWithShape="1">
          <a:blip r:embed="rId12">
            <a:alphaModFix/>
          </a:blip>
          <a:srcRect b="0" l="0" r="62800" t="0"/>
          <a:stretch/>
        </p:blipFill>
        <p:spPr>
          <a:xfrm>
            <a:off x="4468388" y="3785575"/>
            <a:ext cx="1414200" cy="63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Google Shape;508;p57" title="Hierarchy of Reforms.png"/>
          <p:cNvPicPr preferRelativeResize="0"/>
          <p:nvPr/>
        </p:nvPicPr>
        <p:blipFill rotWithShape="1">
          <a:blip r:embed="rId3">
            <a:alphaModFix/>
          </a:blip>
          <a:srcRect b="0" l="0" r="0" t="8341"/>
          <a:stretch/>
        </p:blipFill>
        <p:spPr>
          <a:xfrm>
            <a:off x="1143450" y="514075"/>
            <a:ext cx="6734175" cy="4629425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57"/>
          <p:cNvSpPr/>
          <p:nvPr/>
        </p:nvSpPr>
        <p:spPr>
          <a:xfrm>
            <a:off x="2040963" y="57150"/>
            <a:ext cx="4939128" cy="5788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"/>
              </a:rPr>
              <a:t>Building Power</a:t>
            </a:r>
          </a:p>
        </p:txBody>
      </p:sp>
      <p:sp>
        <p:nvSpPr>
          <p:cNvPr id="510" name="Google Shape;510;p57"/>
          <p:cNvSpPr/>
          <p:nvPr/>
        </p:nvSpPr>
        <p:spPr>
          <a:xfrm>
            <a:off x="2486025" y="850075"/>
            <a:ext cx="1686000" cy="5787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Directly changing power dynamics</a:t>
            </a:r>
            <a:endParaRPr sz="13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511" name="Google Shape;511;p57"/>
          <p:cNvSpPr/>
          <p:nvPr/>
        </p:nvSpPr>
        <p:spPr>
          <a:xfrm>
            <a:off x="1990725" y="1993050"/>
            <a:ext cx="1686000" cy="5787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Expanding members’ abilities to organize</a:t>
            </a:r>
            <a:endParaRPr sz="11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512" name="Google Shape;512;p57"/>
          <p:cNvSpPr/>
          <p:nvPr/>
        </p:nvSpPr>
        <p:spPr>
          <a:xfrm>
            <a:off x="1465025" y="3031275"/>
            <a:ext cx="1686000" cy="5787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Restricting &amp; limiting administrative power</a:t>
            </a:r>
            <a:endParaRPr sz="11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513" name="Google Shape;513;p57"/>
          <p:cNvSpPr/>
          <p:nvPr/>
        </p:nvSpPr>
        <p:spPr>
          <a:xfrm>
            <a:off x="1257300" y="3859950"/>
            <a:ext cx="1495500" cy="5787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Meeting needs, building trust</a:t>
            </a:r>
            <a:endParaRPr sz="13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8"/>
          <p:cNvSpPr txBox="1"/>
          <p:nvPr>
            <p:ph idx="14" type="subTitle"/>
          </p:nvPr>
        </p:nvSpPr>
        <p:spPr>
          <a:xfrm>
            <a:off x="1874550" y="3407775"/>
            <a:ext cx="5394900" cy="90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Organizing</a:t>
            </a:r>
            <a:r>
              <a:rPr b="1" lang="en"/>
              <a:t> Steps</a:t>
            </a:r>
            <a:endParaRPr b="1"/>
          </a:p>
        </p:txBody>
      </p:sp>
      <p:sp>
        <p:nvSpPr>
          <p:cNvPr id="421" name="Google Shape;421;p48"/>
          <p:cNvSpPr txBox="1"/>
          <p:nvPr>
            <p:ph idx="3" type="body"/>
          </p:nvPr>
        </p:nvSpPr>
        <p:spPr>
          <a:xfrm>
            <a:off x="280150" y="291575"/>
            <a:ext cx="1916400" cy="26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2000"/>
              <a:t>    </a:t>
            </a:r>
            <a:r>
              <a:rPr b="1" lang="en" sz="2000"/>
              <a:t>  Educate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What is the </a:t>
            </a:r>
            <a:r>
              <a:rPr lang="en"/>
              <a:t>issue?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How do our members feel about it 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u="sng"/>
              <a:t>Research </a:t>
            </a:r>
            <a:r>
              <a:rPr lang="en"/>
              <a:t>its implications on our schools , on West Virginia schools, or  public schools in general if applicable </a:t>
            </a:r>
            <a:r>
              <a:rPr lang="en"/>
              <a:t> 	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What actions do our </a:t>
            </a:r>
            <a:r>
              <a:rPr lang="en"/>
              <a:t>members</a:t>
            </a:r>
            <a:r>
              <a:rPr lang="en"/>
              <a:t> wish to see we, as a union, take? </a:t>
            </a:r>
            <a:endParaRPr/>
          </a:p>
        </p:txBody>
      </p:sp>
      <p:sp>
        <p:nvSpPr>
          <p:cNvPr id="422" name="Google Shape;422;p48"/>
          <p:cNvSpPr txBox="1"/>
          <p:nvPr>
            <p:ph idx="4" type="body"/>
          </p:nvPr>
        </p:nvSpPr>
        <p:spPr>
          <a:xfrm>
            <a:off x="2482650" y="291575"/>
            <a:ext cx="1916400" cy="21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2000"/>
              <a:t>Organize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Identify</a:t>
            </a:r>
            <a:r>
              <a:rPr lang="en"/>
              <a:t> action/s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Make a Plan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Identify</a:t>
            </a:r>
            <a:r>
              <a:rPr lang="en"/>
              <a:t> Allies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Identify Opposition </a:t>
            </a:r>
            <a:r>
              <a:rPr lang="en"/>
              <a:t>realistically</a:t>
            </a:r>
            <a:r>
              <a:rPr lang="en"/>
              <a:t> represent </a:t>
            </a:r>
            <a:r>
              <a:rPr lang="en"/>
              <a:t>what</a:t>
            </a:r>
            <a:r>
              <a:rPr lang="en"/>
              <a:t> </a:t>
            </a:r>
            <a:r>
              <a:rPr lang="en"/>
              <a:t>that</a:t>
            </a:r>
            <a:r>
              <a:rPr lang="en"/>
              <a:t> might look like , threats etc ..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3" name="Google Shape;423;p48"/>
          <p:cNvSpPr txBox="1"/>
          <p:nvPr>
            <p:ph idx="5" type="body"/>
          </p:nvPr>
        </p:nvSpPr>
        <p:spPr>
          <a:xfrm>
            <a:off x="4685150" y="291575"/>
            <a:ext cx="1916400" cy="264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2000"/>
              <a:t>Empower 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Carry out plan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Who do we address: central office, BOE, Legislature, ect?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What is the ask?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Positive Attention to matter,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Public Perception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Media Coverage </a:t>
            </a:r>
            <a:endParaRPr/>
          </a:p>
        </p:txBody>
      </p:sp>
      <p:sp>
        <p:nvSpPr>
          <p:cNvPr id="424" name="Google Shape;424;p48"/>
          <p:cNvSpPr txBox="1"/>
          <p:nvPr>
            <p:ph idx="6" type="body"/>
          </p:nvPr>
        </p:nvSpPr>
        <p:spPr>
          <a:xfrm>
            <a:off x="6887650" y="291575"/>
            <a:ext cx="1916400" cy="21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2000"/>
              <a:t>Change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What follow up do we do IF we enact the change we want 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/>
              <a:t>What does it look like if we didn’t “win” 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49"/>
          <p:cNvSpPr txBox="1"/>
          <p:nvPr>
            <p:ph type="title"/>
          </p:nvPr>
        </p:nvSpPr>
        <p:spPr>
          <a:xfrm>
            <a:off x="742125" y="543125"/>
            <a:ext cx="51375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Educate: yourself, your </a:t>
            </a:r>
            <a:r>
              <a:rPr lang="en" sz="1800"/>
              <a:t>members</a:t>
            </a:r>
            <a:r>
              <a:rPr lang="en" sz="1800"/>
              <a:t>, and others</a:t>
            </a:r>
            <a:endParaRPr sz="1800"/>
          </a:p>
        </p:txBody>
      </p:sp>
      <p:sp>
        <p:nvSpPr>
          <p:cNvPr id="430" name="Google Shape;430;p49"/>
          <p:cNvSpPr txBox="1"/>
          <p:nvPr>
            <p:ph idx="4294967295" type="body"/>
          </p:nvPr>
        </p:nvSpPr>
        <p:spPr>
          <a:xfrm>
            <a:off x="5993850" y="4707425"/>
            <a:ext cx="29217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#</a:t>
            </a:r>
            <a:endParaRPr/>
          </a:p>
        </p:txBody>
      </p:sp>
      <p:sp>
        <p:nvSpPr>
          <p:cNvPr id="431" name="Google Shape;431;p49"/>
          <p:cNvSpPr txBox="1"/>
          <p:nvPr>
            <p:ph idx="2" type="body"/>
          </p:nvPr>
        </p:nvSpPr>
        <p:spPr>
          <a:xfrm>
            <a:off x="614725" y="843150"/>
            <a:ext cx="7050600" cy="36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Research</a:t>
            </a:r>
            <a:r>
              <a:rPr lang="en" sz="1400"/>
              <a:t> the program and its </a:t>
            </a:r>
            <a:r>
              <a:rPr lang="en" sz="1400"/>
              <a:t>implementation</a:t>
            </a:r>
            <a:r>
              <a:rPr lang="en" sz="1400"/>
              <a:t> and </a:t>
            </a:r>
            <a:r>
              <a:rPr lang="en" sz="1400"/>
              <a:t>effects</a:t>
            </a:r>
            <a:r>
              <a:rPr lang="en" sz="1400"/>
              <a:t> in public schools across US , focusing on Ohio </a:t>
            </a:r>
            <a:endParaRPr sz="14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https://lifewise.org/</a:t>
            </a:r>
            <a:endParaRPr sz="14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https://respectpublicschools.com/</a:t>
            </a:r>
            <a:endParaRPr sz="1400" u="sng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 u="sng">
              <a:solidFill>
                <a:srgbClr val="1155C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-Talk to </a:t>
            </a:r>
            <a:r>
              <a:rPr lang="en" sz="1400"/>
              <a:t>members: use building reps to directly communicate with members (particularly helpful structure if time is limited)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 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-Strong/ engaged  building representatives are key 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-Outreach from leadership to individual members and reps.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-Polling virtual or in person , meeting, one-on-one conversations 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-Talk to others with lived experience with issue , Ohio teachers / parents / students 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32" name="Google Shape;432;p49"/>
          <p:cNvSpPr txBox="1"/>
          <p:nvPr>
            <p:ph idx="4294967295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3" name="Google Shape;433;p49"/>
          <p:cNvSpPr txBox="1"/>
          <p:nvPr/>
        </p:nvSpPr>
        <p:spPr>
          <a:xfrm>
            <a:off x="3457900" y="-20700"/>
            <a:ext cx="17391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Educate</a:t>
            </a:r>
            <a:endParaRPr b="1" sz="28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0"/>
          <p:cNvSpPr txBox="1"/>
          <p:nvPr>
            <p:ph idx="4294967295" type="body"/>
          </p:nvPr>
        </p:nvSpPr>
        <p:spPr>
          <a:xfrm>
            <a:off x="5803800" y="4644075"/>
            <a:ext cx="29217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#</a:t>
            </a:r>
            <a:endParaRPr/>
          </a:p>
        </p:txBody>
      </p:sp>
      <p:sp>
        <p:nvSpPr>
          <p:cNvPr id="439" name="Google Shape;439;p50"/>
          <p:cNvSpPr txBox="1"/>
          <p:nvPr>
            <p:ph idx="2" type="body"/>
          </p:nvPr>
        </p:nvSpPr>
        <p:spPr>
          <a:xfrm>
            <a:off x="746075" y="493350"/>
            <a:ext cx="6060600" cy="41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u="sng"/>
              <a:t>Identifying Allies: </a:t>
            </a:r>
            <a:endParaRPr sz="2100" u="sng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BOE members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ACLU / FFRF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Community Stakeholders</a:t>
            </a:r>
            <a:endParaRPr sz="2100"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Religious Leaders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Parents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Political Organizations: Where do we go from here?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Other</a:t>
            </a:r>
            <a:r>
              <a:rPr lang="en" sz="2100"/>
              <a:t> existing structure in our </a:t>
            </a:r>
            <a:r>
              <a:rPr lang="en" sz="2100"/>
              <a:t>community/</a:t>
            </a:r>
            <a:r>
              <a:rPr lang="en" sz="2100"/>
              <a:t>state for advocacy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Outside Allies: Secular Education </a:t>
            </a:r>
            <a:r>
              <a:rPr lang="en" sz="2100"/>
              <a:t>Association</a:t>
            </a:r>
            <a:r>
              <a:rPr lang="en" sz="2100"/>
              <a:t> </a:t>
            </a:r>
            <a:endParaRPr sz="2100"/>
          </a:p>
        </p:txBody>
      </p:sp>
      <p:sp>
        <p:nvSpPr>
          <p:cNvPr id="440" name="Google Shape;440;p50"/>
          <p:cNvSpPr txBox="1"/>
          <p:nvPr/>
        </p:nvSpPr>
        <p:spPr>
          <a:xfrm>
            <a:off x="3165275" y="-84300"/>
            <a:ext cx="192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Organize</a:t>
            </a:r>
            <a:r>
              <a:rPr b="1" lang="en" sz="28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51"/>
          <p:cNvSpPr txBox="1"/>
          <p:nvPr>
            <p:ph idx="4294967295" type="body"/>
          </p:nvPr>
        </p:nvSpPr>
        <p:spPr>
          <a:xfrm>
            <a:off x="5993850" y="4707425"/>
            <a:ext cx="29217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#</a:t>
            </a:r>
            <a:endParaRPr/>
          </a:p>
        </p:txBody>
      </p:sp>
      <p:sp>
        <p:nvSpPr>
          <p:cNvPr id="446" name="Google Shape;446;p51"/>
          <p:cNvSpPr txBox="1"/>
          <p:nvPr>
            <p:ph idx="2" type="body"/>
          </p:nvPr>
        </p:nvSpPr>
        <p:spPr>
          <a:xfrm>
            <a:off x="540575" y="892925"/>
            <a:ext cx="6060600" cy="38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Plan with </a:t>
            </a:r>
            <a:r>
              <a:rPr lang="en" sz="2100"/>
              <a:t>members</a:t>
            </a:r>
            <a:r>
              <a:rPr lang="en" sz="2100"/>
              <a:t> and </a:t>
            </a:r>
            <a:r>
              <a:rPr lang="en" sz="2100"/>
              <a:t>stakeholders:</a:t>
            </a:r>
            <a:r>
              <a:rPr lang="en" sz="2100"/>
              <a:t> </a:t>
            </a:r>
            <a:endParaRPr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Who are we addressing? </a:t>
            </a:r>
            <a:endParaRPr sz="14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What is the “ask” ?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How will we address it ?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Who are our spokespeople?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What roles do our leaders, EC, building reps, members have?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 sz="2100"/>
              <a:t>What roles do our allies have?</a:t>
            </a:r>
            <a:endParaRPr sz="21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</p:txBody>
      </p:sp>
      <p:sp>
        <p:nvSpPr>
          <p:cNvPr id="447" name="Google Shape;447;p51"/>
          <p:cNvSpPr txBox="1"/>
          <p:nvPr/>
        </p:nvSpPr>
        <p:spPr>
          <a:xfrm>
            <a:off x="3262700" y="-84300"/>
            <a:ext cx="1696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Organize 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2"/>
          <p:cNvSpPr txBox="1"/>
          <p:nvPr>
            <p:ph type="title"/>
          </p:nvPr>
        </p:nvSpPr>
        <p:spPr>
          <a:xfrm>
            <a:off x="839700" y="586450"/>
            <a:ext cx="51375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Do the thing </a:t>
            </a:r>
            <a:endParaRPr sz="3000"/>
          </a:p>
        </p:txBody>
      </p:sp>
      <p:sp>
        <p:nvSpPr>
          <p:cNvPr id="453" name="Google Shape;453;p52"/>
          <p:cNvSpPr txBox="1"/>
          <p:nvPr>
            <p:ph idx="4294967295" type="body"/>
          </p:nvPr>
        </p:nvSpPr>
        <p:spPr>
          <a:xfrm>
            <a:off x="5993850" y="4707425"/>
            <a:ext cx="2921700" cy="4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#</a:t>
            </a:r>
            <a:endParaRPr/>
          </a:p>
        </p:txBody>
      </p:sp>
      <p:sp>
        <p:nvSpPr>
          <p:cNvPr id="454" name="Google Shape;454;p52"/>
          <p:cNvSpPr txBox="1"/>
          <p:nvPr>
            <p:ph idx="2" type="body"/>
          </p:nvPr>
        </p:nvSpPr>
        <p:spPr>
          <a:xfrm>
            <a:off x="519825" y="1022650"/>
            <a:ext cx="5582100" cy="353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Carry out plan as local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Ask </a:t>
            </a:r>
            <a:r>
              <a:rPr lang="en"/>
              <a:t>members</a:t>
            </a:r>
            <a:r>
              <a:rPr lang="en"/>
              <a:t> to also take individual action: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emails, BOE contact , </a:t>
            </a:r>
            <a:r>
              <a:rPr lang="en"/>
              <a:t>legislative</a:t>
            </a:r>
            <a:r>
              <a:rPr lang="en"/>
              <a:t> contact, public support of position, ect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Ask </a:t>
            </a:r>
            <a:r>
              <a:rPr lang="en"/>
              <a:t>members</a:t>
            </a:r>
            <a:r>
              <a:rPr lang="en"/>
              <a:t> to “show </a:t>
            </a:r>
            <a:r>
              <a:rPr lang="en"/>
              <a:t>up</a:t>
            </a:r>
            <a:r>
              <a:rPr lang="en"/>
              <a:t>”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Ask allies to take action / show up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 u="sng">
              <a:solidFill>
                <a:srgbClr val="1155C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 u="sng">
              <a:solidFill>
                <a:srgbClr val="1155C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 u="sng">
              <a:solidFill>
                <a:srgbClr val="1155C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55" name="Google Shape;455;p52"/>
          <p:cNvSpPr txBox="1"/>
          <p:nvPr>
            <p:ph idx="4294967295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6" name="Google Shape;456;p52"/>
          <p:cNvSpPr txBox="1"/>
          <p:nvPr/>
        </p:nvSpPr>
        <p:spPr>
          <a:xfrm>
            <a:off x="3428500" y="-84300"/>
            <a:ext cx="1816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Empower</a:t>
            </a:r>
            <a:r>
              <a:rPr b="1" lang="en" sz="28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endParaRPr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53"/>
          <p:cNvSpPr txBox="1"/>
          <p:nvPr>
            <p:ph idx="2" type="body"/>
          </p:nvPr>
        </p:nvSpPr>
        <p:spPr>
          <a:xfrm>
            <a:off x="519825" y="671575"/>
            <a:ext cx="7377900" cy="37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</a:t>
            </a:r>
            <a:r>
              <a:rPr lang="en"/>
              <a:t> happened?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we respond to a “win”?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celebrate the wins and use for further organizing  &amp; membership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we </a:t>
            </a:r>
            <a:r>
              <a:rPr lang="en"/>
              <a:t>respond</a:t>
            </a:r>
            <a:r>
              <a:rPr lang="en"/>
              <a:t> if we don’t “win” 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Member</a:t>
            </a:r>
            <a:r>
              <a:rPr lang="en"/>
              <a:t> </a:t>
            </a:r>
            <a:r>
              <a:rPr lang="en"/>
              <a:t>engagement</a:t>
            </a:r>
            <a:r>
              <a:rPr lang="en"/>
              <a:t> and follow up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Public / </a:t>
            </a:r>
            <a:r>
              <a:rPr lang="en"/>
              <a:t>Media  </a:t>
            </a:r>
            <a:endParaRPr/>
          </a:p>
        </p:txBody>
      </p:sp>
      <p:sp>
        <p:nvSpPr>
          <p:cNvPr id="462" name="Google Shape;462;p53"/>
          <p:cNvSpPr txBox="1"/>
          <p:nvPr/>
        </p:nvSpPr>
        <p:spPr>
          <a:xfrm>
            <a:off x="3391200" y="-84300"/>
            <a:ext cx="1573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Change</a:t>
            </a:r>
            <a:r>
              <a:rPr b="1" lang="en" sz="28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54"/>
          <p:cNvSpPr txBox="1"/>
          <p:nvPr/>
        </p:nvSpPr>
        <p:spPr>
          <a:xfrm>
            <a:off x="5213025" y="357280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EWV-Ohio Statement on Life Wise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68" name="Google Shape;468;p54"/>
          <p:cNvSpPr txBox="1"/>
          <p:nvPr/>
        </p:nvSpPr>
        <p:spPr>
          <a:xfrm>
            <a:off x="5213025" y="2571738"/>
            <a:ext cx="3000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Ohio County School Board Denies Request To Transport Students for Religious Classes During Lunchtime | News, Sports, Jobs - The Intelligencer</a:t>
            </a:r>
            <a:r>
              <a:rPr lang="en" sz="1100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69" name="Google Shape;469;p54"/>
          <p:cNvSpPr txBox="1"/>
          <p:nvPr/>
        </p:nvSpPr>
        <p:spPr>
          <a:xfrm>
            <a:off x="4733250" y="556050"/>
            <a:ext cx="22263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SB 171</a:t>
            </a:r>
            <a:endParaRPr sz="15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Success</a:t>
            </a:r>
            <a:endParaRPr sz="15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in stopping</a:t>
            </a:r>
            <a:endParaRPr sz="15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SB 171 (RIRT)</a:t>
            </a:r>
            <a:endParaRPr sz="15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id="470" name="Google Shape;470;p54" title="809FC13C-0870-4E93-AA44-92A1A7881522.jpeg"/>
          <p:cNvPicPr preferRelativeResize="0"/>
          <p:nvPr/>
        </p:nvPicPr>
        <p:blipFill rotWithShape="1">
          <a:blip r:embed="rId5">
            <a:alphaModFix/>
          </a:blip>
          <a:srcRect b="12968" l="0" r="0" t="0"/>
          <a:stretch/>
        </p:blipFill>
        <p:spPr>
          <a:xfrm>
            <a:off x="2308013" y="3300750"/>
            <a:ext cx="1167825" cy="1355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54" title="unnamed.png"/>
          <p:cNvPicPr preferRelativeResize="0"/>
          <p:nvPr/>
        </p:nvPicPr>
        <p:blipFill rotWithShape="1">
          <a:blip r:embed="rId6">
            <a:alphaModFix/>
          </a:blip>
          <a:srcRect b="23365" l="0" r="0" t="21723"/>
          <a:stretch/>
        </p:blipFill>
        <p:spPr>
          <a:xfrm>
            <a:off x="6959550" y="256150"/>
            <a:ext cx="1571275" cy="1869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54" title="IMG_0563.jpeg"/>
          <p:cNvPicPr preferRelativeResize="0"/>
          <p:nvPr/>
        </p:nvPicPr>
        <p:blipFill rotWithShape="1">
          <a:blip r:embed="rId7">
            <a:alphaModFix/>
          </a:blip>
          <a:srcRect b="0" l="0" r="0" t="23012"/>
          <a:stretch/>
        </p:blipFill>
        <p:spPr>
          <a:xfrm>
            <a:off x="418148" y="331125"/>
            <a:ext cx="1675488" cy="1719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54" title="IMG_0544.jpeg"/>
          <p:cNvPicPr preferRelativeResize="0"/>
          <p:nvPr/>
        </p:nvPicPr>
        <p:blipFill rotWithShape="1">
          <a:blip r:embed="rId8">
            <a:alphaModFix/>
          </a:blip>
          <a:srcRect b="0" l="0" r="0" t="32332"/>
          <a:stretch/>
        </p:blipFill>
        <p:spPr>
          <a:xfrm>
            <a:off x="2236049" y="331126"/>
            <a:ext cx="1675476" cy="151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54" title="IMG_0561.jpeg"/>
          <p:cNvPicPr preferRelativeResize="0"/>
          <p:nvPr/>
        </p:nvPicPr>
        <p:blipFill rotWithShape="1">
          <a:blip r:embed="rId9">
            <a:alphaModFix/>
          </a:blip>
          <a:srcRect b="0" l="0" r="0" t="27494"/>
          <a:stretch/>
        </p:blipFill>
        <p:spPr>
          <a:xfrm>
            <a:off x="345700" y="2423501"/>
            <a:ext cx="1675476" cy="1619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54" title="IMG_0570.jpeg"/>
          <p:cNvPicPr preferRelativeResize="0"/>
          <p:nvPr/>
        </p:nvPicPr>
        <p:blipFill rotWithShape="1">
          <a:blip r:embed="rId10">
            <a:alphaModFix/>
          </a:blip>
          <a:srcRect b="20942" l="0" r="0" t="27335"/>
          <a:stretch/>
        </p:blipFill>
        <p:spPr>
          <a:xfrm>
            <a:off x="2144550" y="1930901"/>
            <a:ext cx="1858476" cy="128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5"/>
          <p:cNvSpPr/>
          <p:nvPr/>
        </p:nvSpPr>
        <p:spPr>
          <a:xfrm>
            <a:off x="6094650" y="3467725"/>
            <a:ext cx="2705100" cy="1576800"/>
          </a:xfrm>
          <a:prstGeom prst="roundRect">
            <a:avLst>
              <a:gd fmla="val 7166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08050" lIns="108050" spcFirstLastPara="1" rIns="108050" wrap="square" tIns="1080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2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81" name="Google Shape;481;p55"/>
          <p:cNvSpPr/>
          <p:nvPr/>
        </p:nvSpPr>
        <p:spPr>
          <a:xfrm>
            <a:off x="93825" y="303050"/>
            <a:ext cx="3516000" cy="4524900"/>
          </a:xfrm>
          <a:prstGeom prst="roundRect">
            <a:avLst>
              <a:gd fmla="val 7166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82" name="Google Shape;482;p55"/>
          <p:cNvSpPr/>
          <p:nvPr/>
        </p:nvSpPr>
        <p:spPr>
          <a:xfrm>
            <a:off x="6036925" y="360300"/>
            <a:ext cx="2921700" cy="3003000"/>
          </a:xfrm>
          <a:prstGeom prst="roundRect">
            <a:avLst>
              <a:gd fmla="val 716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83" name="Google Shape;483;p55"/>
          <p:cNvSpPr txBox="1"/>
          <p:nvPr/>
        </p:nvSpPr>
        <p:spPr>
          <a:xfrm>
            <a:off x="218025" y="464400"/>
            <a:ext cx="3267600" cy="41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Pay Raise </a:t>
            </a:r>
            <a:endParaRPr b="1" sz="12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EWV-Ohio has asked for pay raises\ HSA the past several years  to offset low state wages and PEIA raises </a:t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 u="sng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Educate: 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meet with other county leaders to find out what incentive/s 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their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county officers </a:t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Ask 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members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their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feelings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, what they’d “ask” for </a:t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 u="sng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Organize: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meet with BOE / Admin to have place on agenda,  get 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members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and allies to show up at BOE meeting, reach out to media/ write, oped get public on your side </a:t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 u="sng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Empower: 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get members involved in the ask , have members and reps present and or show up at BOE meeting</a:t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 u="sng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Change: </a:t>
            </a: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continue to push for what members need even after being told no,  keep showing up- no long term raise  but secured a  “winter stipend” </a:t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https://www.theintelligencer.net/news/community/2026/05/ohio-county-teachers-union-asks-winter-stipend-become-permanent-pay/</a:t>
            </a:r>
            <a:r>
              <a:rPr lang="en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84" name="Google Shape;484;p55"/>
          <p:cNvSpPr txBox="1"/>
          <p:nvPr/>
        </p:nvSpPr>
        <p:spPr>
          <a:xfrm>
            <a:off x="3209675" y="0"/>
            <a:ext cx="31032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Organizing for action </a:t>
            </a:r>
            <a:endParaRPr b="1" sz="16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doesn't always mean</a:t>
            </a:r>
            <a:endParaRPr b="1" sz="16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an immediate or one </a:t>
            </a:r>
            <a:endParaRPr b="1" sz="1600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time “win” or “loss”</a:t>
            </a:r>
            <a:endParaRPr b="1" sz="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85" name="Google Shape;485;p55"/>
          <p:cNvSpPr txBox="1"/>
          <p:nvPr/>
        </p:nvSpPr>
        <p:spPr>
          <a:xfrm>
            <a:off x="6230725" y="402550"/>
            <a:ext cx="2534100" cy="31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Start Times </a:t>
            </a:r>
            <a:endParaRPr b="1" sz="12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EWV Ohio has 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utilized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our Faculty Senate process to push back against school start time delays since 2019 </a:t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We 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successfully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educated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our 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members the FS process and rights they have to address FS and the rights FS have to address Administration And the BOE </a:t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We 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have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successful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represented our 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members’  concerns as well as concerns of administrations, parents, students, and community members</a:t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4"/>
              </a:rPr>
              <a:t>https://www.theintelligencer.net/news/top-headlines/2026/06/public-says-no-to-ohio-county-boe-on-later-start-times/</a:t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86" name="Google Shape;486;p55"/>
          <p:cNvSpPr/>
          <p:nvPr/>
        </p:nvSpPr>
        <p:spPr>
          <a:xfrm>
            <a:off x="3725975" y="1119900"/>
            <a:ext cx="2070600" cy="3924600"/>
          </a:xfrm>
          <a:prstGeom prst="roundRect">
            <a:avLst>
              <a:gd fmla="val 716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108050" lIns="108050" spcFirstLastPara="1" rIns="108050" wrap="square" tIns="1080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2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87" name="Google Shape;487;p55"/>
          <p:cNvSpPr txBox="1"/>
          <p:nvPr/>
        </p:nvSpPr>
        <p:spPr>
          <a:xfrm>
            <a:off x="3792875" y="1152150"/>
            <a:ext cx="1936800" cy="38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050" lIns="108050" spcFirstLastPara="1" rIns="108050" wrap="square" tIns="108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School Funding: </a:t>
            </a:r>
            <a:r>
              <a:rPr b="1" lang="en" sz="12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Levies, Bond,</a:t>
            </a:r>
            <a:r>
              <a:rPr b="1" lang="en" sz="12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and Ballot </a:t>
            </a:r>
            <a:r>
              <a:rPr b="1" lang="en" sz="12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Amendments</a:t>
            </a:r>
            <a:endParaRPr b="1" sz="12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2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With our community partners:  OCS PTA, OCS Administration and BOE,  Wheeling Ohio County Library, WV Center on Budget and Policy, and other unions -  EWV Ohio has hosted community town halls and voter outreach initiatives to educate to public on the importance of passing our school levies and bond and to reject Amendments 2 and 4 </a:t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82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5"/>
              </a:rPr>
              <a:t>https://wtov9.com/news/local/west-virginia-amendments-2-and-4-discussed-at-ohio-county-town-hall</a:t>
            </a:r>
            <a:endParaRPr sz="982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82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2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2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88" name="Google Shape;488;p55"/>
          <p:cNvSpPr txBox="1"/>
          <p:nvPr/>
        </p:nvSpPr>
        <p:spPr>
          <a:xfrm>
            <a:off x="6370050" y="3467725"/>
            <a:ext cx="2154300" cy="15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“Book Bans”</a:t>
            </a:r>
            <a:endParaRPr b="1"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With 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community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allies, we 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successfully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got 10 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removed</a:t>
            </a:r>
            <a:r>
              <a:rPr lang="en" sz="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books placed back in classrooms</a:t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6"/>
              </a:rPr>
              <a:t>https://wtov9.com/news/local/community-members-question-ohio-county-schools-stance-on-some-books</a:t>
            </a:r>
            <a:endParaRPr sz="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ew Employee Orientation &amp; Training">
  <a:themeElements>
    <a:clrScheme name="Simple Light">
      <a:dk1>
        <a:srgbClr val="000000"/>
      </a:dk1>
      <a:lt1>
        <a:srgbClr val="FBF8F4"/>
      </a:lt1>
      <a:dk2>
        <a:srgbClr val="4B917D"/>
      </a:dk2>
      <a:lt2>
        <a:srgbClr val="DAFEA4"/>
      </a:lt2>
      <a:accent1>
        <a:srgbClr val="A0C7FE"/>
      </a:accent1>
      <a:accent2>
        <a:srgbClr val="E0E0E0"/>
      </a:accent2>
      <a:accent3>
        <a:srgbClr val="BDE6DB"/>
      </a:accent3>
      <a:accent4>
        <a:srgbClr val="F7FDD7"/>
      </a:accent4>
      <a:accent5>
        <a:srgbClr val="FFFFFF"/>
      </a:accent5>
      <a:accent6>
        <a:srgbClr val="3F8BA5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