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ppt/tags/tag2.xml" ContentType="application/vnd.openxmlformats-officedocument.presentationml.tags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ppt/notesSlides/notesSlide10.xml" ContentType="application/vnd.openxmlformats-officedocument.presentationml.notesSlide+xml"/>
  <Override PartName="/ppt/tags/tag4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tags/tag5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6.xml" ContentType="application/vnd.openxmlformats-officedocument.presentationml.tags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8" r:id="rId4"/>
    <p:sldMasterId id="2147483695" r:id="rId5"/>
  </p:sldMasterIdLst>
  <p:notesMasterIdLst>
    <p:notesMasterId r:id="rId33"/>
  </p:notesMasterIdLst>
  <p:handoutMasterIdLst>
    <p:handoutMasterId r:id="rId34"/>
  </p:handoutMasterIdLst>
  <p:sldIdLst>
    <p:sldId id="298" r:id="rId6"/>
    <p:sldId id="1116" r:id="rId7"/>
    <p:sldId id="795" r:id="rId8"/>
    <p:sldId id="799" r:id="rId9"/>
    <p:sldId id="273" r:id="rId10"/>
    <p:sldId id="805" r:id="rId11"/>
    <p:sldId id="747" r:id="rId12"/>
    <p:sldId id="1111" r:id="rId13"/>
    <p:sldId id="272" r:id="rId14"/>
    <p:sldId id="306" r:id="rId15"/>
    <p:sldId id="279" r:id="rId16"/>
    <p:sldId id="1112" r:id="rId17"/>
    <p:sldId id="802" r:id="rId18"/>
    <p:sldId id="269" r:id="rId19"/>
    <p:sldId id="1098" r:id="rId20"/>
    <p:sldId id="1113" r:id="rId21"/>
    <p:sldId id="1108" r:id="rId22"/>
    <p:sldId id="1099" r:id="rId23"/>
    <p:sldId id="260" r:id="rId24"/>
    <p:sldId id="850" r:id="rId25"/>
    <p:sldId id="1109" r:id="rId26"/>
    <p:sldId id="310" r:id="rId27"/>
    <p:sldId id="1101" r:id="rId28"/>
    <p:sldId id="1114" r:id="rId29"/>
    <p:sldId id="270" r:id="rId30"/>
    <p:sldId id="1115" r:id="rId31"/>
    <p:sldId id="317" r:id="rId32"/>
  </p:sldIdLst>
  <p:sldSz cx="9144000" cy="6858000" type="screen4x3"/>
  <p:notesSz cx="70104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4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8E8C61-6AAE-B0FB-82EB-C29C1F015650}" name="cbowman@cft.org" initials="cb" userId="S::urn:spo:guest#cbowman@cft.org::" providerId="AD"/>
  <p188:author id="{4F224DBB-06C6-8C07-B4CD-B11B35637B01}" name="Jefferson Kemper, Organization &amp; Field Services" initials="JS" userId="S::jkemper@aft.org::764e548a-5102-4177-a1f8-0ffa00437262" providerId="AD"/>
  <p188:author id="{7357BDC1-E083-85DA-F7A8-DBEF7E332064}" name="Guest User" initials="GU" userId="S::urn:spo:anon#18442829a078229663f8934eb01e6d0049921691341611930373d6b0049b58ef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898989"/>
    <a:srgbClr val="4A1F6B"/>
    <a:srgbClr val="2F1444"/>
    <a:srgbClr val="996600"/>
    <a:srgbClr val="FFCC99"/>
    <a:srgbClr val="FFFF66"/>
    <a:srgbClr val="FF9966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916947-557D-D059-2141-735323200867}" v="1" dt="2026-06-15T19:08:39.7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72"/>
    <p:restoredTop sz="94673"/>
  </p:normalViewPr>
  <p:slideViewPr>
    <p:cSldViewPr snapToGrid="0">
      <p:cViewPr varScale="1">
        <p:scale>
          <a:sx n="59" d="100"/>
          <a:sy n="59" d="100"/>
        </p:scale>
        <p:origin x="1328" y="52"/>
      </p:cViewPr>
      <p:guideLst>
        <p:guide orient="horz" pos="2160"/>
        <p:guide pos="284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3960" y="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5/10/relationships/revisionInfo" Target="revisionInfo.xml"/><Relationship Id="rId21" Type="http://schemas.openxmlformats.org/officeDocument/2006/relationships/slide" Target="slides/slide16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40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21CB66-320F-423C-A5E3-9E3617766466}" type="doc">
      <dgm:prSet loTypeId="urn:microsoft.com/office/officeart/2016/7/layout/VerticalDownArrowProcess" loCatId="process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BD4440-D77A-45CC-8D61-8F24DBB475F6}">
      <dgm:prSet/>
      <dgm:spPr/>
      <dgm:t>
        <a:bodyPr/>
        <a:lstStyle/>
        <a:p>
          <a:r>
            <a:rPr lang="en-US"/>
            <a:t>Members</a:t>
          </a:r>
        </a:p>
      </dgm:t>
    </dgm:pt>
    <dgm:pt modelId="{227666C1-46C3-4FC2-9CE3-77DA749B4414}" type="parTrans" cxnId="{FEF07E2A-B1C2-4533-A119-D4F3EA422EA3}">
      <dgm:prSet/>
      <dgm:spPr/>
      <dgm:t>
        <a:bodyPr/>
        <a:lstStyle/>
        <a:p>
          <a:endParaRPr lang="en-US"/>
        </a:p>
      </dgm:t>
    </dgm:pt>
    <dgm:pt modelId="{1A07A927-6D5D-4D60-B952-8A7CB901D4D5}" type="sibTrans" cxnId="{FEF07E2A-B1C2-4533-A119-D4F3EA422EA3}">
      <dgm:prSet/>
      <dgm:spPr/>
      <dgm:t>
        <a:bodyPr/>
        <a:lstStyle/>
        <a:p>
          <a:endParaRPr lang="en-US"/>
        </a:p>
      </dgm:t>
    </dgm:pt>
    <dgm:pt modelId="{67550973-60E0-412C-995F-3DAF704CE2AB}">
      <dgm:prSet/>
      <dgm:spPr/>
      <dgm:t>
        <a:bodyPr/>
        <a:lstStyle/>
        <a:p>
          <a:r>
            <a:rPr lang="en-US"/>
            <a:t>High membership and engaged members</a:t>
          </a:r>
        </a:p>
      </dgm:t>
    </dgm:pt>
    <dgm:pt modelId="{595B1A5E-741E-4551-ABF2-22B87A393264}" type="parTrans" cxnId="{196E3A38-8B9D-4CCB-B89B-7B0BA4043158}">
      <dgm:prSet/>
      <dgm:spPr/>
      <dgm:t>
        <a:bodyPr/>
        <a:lstStyle/>
        <a:p>
          <a:endParaRPr lang="en-US"/>
        </a:p>
      </dgm:t>
    </dgm:pt>
    <dgm:pt modelId="{B789481C-CD20-4A85-8DE6-4794DE92A65D}" type="sibTrans" cxnId="{196E3A38-8B9D-4CCB-B89B-7B0BA4043158}">
      <dgm:prSet/>
      <dgm:spPr/>
      <dgm:t>
        <a:bodyPr/>
        <a:lstStyle/>
        <a:p>
          <a:endParaRPr lang="en-US"/>
        </a:p>
      </dgm:t>
    </dgm:pt>
    <dgm:pt modelId="{72C67768-5C2B-44F9-998C-727258B3DF17}">
      <dgm:prSet/>
      <dgm:spPr/>
      <dgm:t>
        <a:bodyPr/>
        <a:lstStyle/>
        <a:p>
          <a:r>
            <a:rPr lang="en-US"/>
            <a:t>Structure</a:t>
          </a:r>
        </a:p>
      </dgm:t>
    </dgm:pt>
    <dgm:pt modelId="{07B13A43-69BF-47AC-8932-3AEB7C25D966}" type="parTrans" cxnId="{131C871B-87F4-4496-AD0A-EFAE1F7B8E63}">
      <dgm:prSet/>
      <dgm:spPr/>
      <dgm:t>
        <a:bodyPr/>
        <a:lstStyle/>
        <a:p>
          <a:endParaRPr lang="en-US"/>
        </a:p>
      </dgm:t>
    </dgm:pt>
    <dgm:pt modelId="{4EAEB584-1071-4A46-8E41-68C77EC03461}" type="sibTrans" cxnId="{131C871B-87F4-4496-AD0A-EFAE1F7B8E63}">
      <dgm:prSet/>
      <dgm:spPr/>
      <dgm:t>
        <a:bodyPr/>
        <a:lstStyle/>
        <a:p>
          <a:endParaRPr lang="en-US"/>
        </a:p>
      </dgm:t>
    </dgm:pt>
    <dgm:pt modelId="{C5B4DDA8-B422-4917-8B0D-9495FD478A24}">
      <dgm:prSet/>
      <dgm:spPr/>
      <dgm:t>
        <a:bodyPr/>
        <a:lstStyle/>
        <a:p>
          <a:r>
            <a:rPr lang="en-US"/>
            <a:t>Strong and robust structure, representation system</a:t>
          </a:r>
        </a:p>
      </dgm:t>
    </dgm:pt>
    <dgm:pt modelId="{DD24115D-8B03-48D5-B183-9A817B9FED48}" type="parTrans" cxnId="{CB907BCD-FF49-448F-B8CF-E41B544DDDD2}">
      <dgm:prSet/>
      <dgm:spPr/>
      <dgm:t>
        <a:bodyPr/>
        <a:lstStyle/>
        <a:p>
          <a:endParaRPr lang="en-US"/>
        </a:p>
      </dgm:t>
    </dgm:pt>
    <dgm:pt modelId="{76D00DAC-1437-4DD3-A7E1-3E7EA5645EC9}" type="sibTrans" cxnId="{CB907BCD-FF49-448F-B8CF-E41B544DDDD2}">
      <dgm:prSet/>
      <dgm:spPr/>
      <dgm:t>
        <a:bodyPr/>
        <a:lstStyle/>
        <a:p>
          <a:endParaRPr lang="en-US"/>
        </a:p>
      </dgm:t>
    </dgm:pt>
    <dgm:pt modelId="{C47A080B-A70D-463A-9492-EB13FA5D4E46}">
      <dgm:prSet/>
      <dgm:spPr/>
      <dgm:t>
        <a:bodyPr/>
        <a:lstStyle/>
        <a:p>
          <a:r>
            <a:rPr lang="en-US">
              <a:latin typeface="Arial"/>
            </a:rPr>
            <a:t>Issues</a:t>
          </a:r>
          <a:endParaRPr lang="en-US"/>
        </a:p>
      </dgm:t>
    </dgm:pt>
    <dgm:pt modelId="{C56CA8D6-657D-4913-8B2D-5348B8F37210}" type="parTrans" cxnId="{7A3EF735-C509-49F4-BBB3-401F351346A3}">
      <dgm:prSet/>
      <dgm:spPr/>
      <dgm:t>
        <a:bodyPr/>
        <a:lstStyle/>
        <a:p>
          <a:endParaRPr lang="en-US"/>
        </a:p>
      </dgm:t>
    </dgm:pt>
    <dgm:pt modelId="{4ADCE2BC-0709-485F-B08D-5D90EA6BCF4A}" type="sibTrans" cxnId="{7A3EF735-C509-49F4-BBB3-401F351346A3}">
      <dgm:prSet/>
      <dgm:spPr/>
      <dgm:t>
        <a:bodyPr/>
        <a:lstStyle/>
        <a:p>
          <a:endParaRPr lang="en-US"/>
        </a:p>
      </dgm:t>
    </dgm:pt>
    <dgm:pt modelId="{18FAED8D-D546-417A-9526-83FE915D2F2A}">
      <dgm:prSet/>
      <dgm:spPr/>
      <dgm:t>
        <a:bodyPr/>
        <a:lstStyle/>
        <a:p>
          <a:r>
            <a:rPr lang="en-US"/>
            <a:t>Capacity to campaign, mobilize and win on issues </a:t>
          </a:r>
        </a:p>
      </dgm:t>
    </dgm:pt>
    <dgm:pt modelId="{2EB97F76-5791-4C65-B2B8-9FC8FB81C4D6}" type="parTrans" cxnId="{9AECBDBC-1512-44E2-8EAD-7D44B4C67B88}">
      <dgm:prSet/>
      <dgm:spPr/>
      <dgm:t>
        <a:bodyPr/>
        <a:lstStyle/>
        <a:p>
          <a:endParaRPr lang="en-US"/>
        </a:p>
      </dgm:t>
    </dgm:pt>
    <dgm:pt modelId="{F2049DD9-9117-4A50-8076-DB570C696B39}" type="sibTrans" cxnId="{9AECBDBC-1512-44E2-8EAD-7D44B4C67B88}">
      <dgm:prSet/>
      <dgm:spPr/>
      <dgm:t>
        <a:bodyPr/>
        <a:lstStyle/>
        <a:p>
          <a:endParaRPr lang="en-US"/>
        </a:p>
      </dgm:t>
    </dgm:pt>
    <dgm:pt modelId="{1ED0283E-A6A2-2942-9997-20E08AABDB9C}" type="pres">
      <dgm:prSet presAssocID="{4321CB66-320F-423C-A5E3-9E3617766466}" presName="Name0" presStyleCnt="0">
        <dgm:presLayoutVars>
          <dgm:dir/>
          <dgm:animLvl val="lvl"/>
          <dgm:resizeHandles val="exact"/>
        </dgm:presLayoutVars>
      </dgm:prSet>
      <dgm:spPr/>
    </dgm:pt>
    <dgm:pt modelId="{40541C6C-5146-4C2D-829C-706339C2F26E}" type="pres">
      <dgm:prSet presAssocID="{C47A080B-A70D-463A-9492-EB13FA5D4E46}" presName="boxAndChildren" presStyleCnt="0"/>
      <dgm:spPr/>
    </dgm:pt>
    <dgm:pt modelId="{816A6FF4-D7AA-4C81-8826-0E2A1B45CC69}" type="pres">
      <dgm:prSet presAssocID="{C47A080B-A70D-463A-9492-EB13FA5D4E46}" presName="parentTextBox" presStyleLbl="alignNode1" presStyleIdx="0" presStyleCnt="3"/>
      <dgm:spPr/>
    </dgm:pt>
    <dgm:pt modelId="{FC39D4CD-BC43-4D6F-A86E-DE80FE1FBF39}" type="pres">
      <dgm:prSet presAssocID="{C47A080B-A70D-463A-9492-EB13FA5D4E46}" presName="descendantBox" presStyleLbl="bgAccFollowNode1" presStyleIdx="0" presStyleCnt="3"/>
      <dgm:spPr/>
    </dgm:pt>
    <dgm:pt modelId="{BE6DA03A-10C2-374D-95E8-64C88382CB0C}" type="pres">
      <dgm:prSet presAssocID="{4EAEB584-1071-4A46-8E41-68C77EC03461}" presName="sp" presStyleCnt="0"/>
      <dgm:spPr/>
    </dgm:pt>
    <dgm:pt modelId="{D2711084-9791-2349-8229-98EB5E95DE34}" type="pres">
      <dgm:prSet presAssocID="{72C67768-5C2B-44F9-998C-727258B3DF17}" presName="arrowAndChildren" presStyleCnt="0"/>
      <dgm:spPr/>
    </dgm:pt>
    <dgm:pt modelId="{4F764F57-BFB7-4C46-9D46-E8121AC806F9}" type="pres">
      <dgm:prSet presAssocID="{72C67768-5C2B-44F9-998C-727258B3DF17}" presName="parentTextArrow" presStyleLbl="node1" presStyleIdx="0" presStyleCnt="0"/>
      <dgm:spPr/>
    </dgm:pt>
    <dgm:pt modelId="{AF0997BC-9228-2F45-8463-81F0C7BDA28D}" type="pres">
      <dgm:prSet presAssocID="{72C67768-5C2B-44F9-998C-727258B3DF17}" presName="arrow" presStyleLbl="alignNode1" presStyleIdx="1" presStyleCnt="3"/>
      <dgm:spPr/>
    </dgm:pt>
    <dgm:pt modelId="{ABAF0406-5992-3A4F-B83A-3A41CBC51652}" type="pres">
      <dgm:prSet presAssocID="{72C67768-5C2B-44F9-998C-727258B3DF17}" presName="descendantArrow" presStyleLbl="bgAccFollowNode1" presStyleIdx="1" presStyleCnt="3"/>
      <dgm:spPr/>
    </dgm:pt>
    <dgm:pt modelId="{7BCC67C3-CAF4-C642-B33E-B8023F0BFC95}" type="pres">
      <dgm:prSet presAssocID="{1A07A927-6D5D-4D60-B952-8A7CB901D4D5}" presName="sp" presStyleCnt="0"/>
      <dgm:spPr/>
    </dgm:pt>
    <dgm:pt modelId="{CEF9FC6E-6428-B047-A630-12B8B96E49BE}" type="pres">
      <dgm:prSet presAssocID="{1ABD4440-D77A-45CC-8D61-8F24DBB475F6}" presName="arrowAndChildren" presStyleCnt="0"/>
      <dgm:spPr/>
    </dgm:pt>
    <dgm:pt modelId="{4918CDD2-EA3E-414C-9F8A-CE2699C10DC6}" type="pres">
      <dgm:prSet presAssocID="{1ABD4440-D77A-45CC-8D61-8F24DBB475F6}" presName="parentTextArrow" presStyleLbl="node1" presStyleIdx="0" presStyleCnt="0"/>
      <dgm:spPr/>
    </dgm:pt>
    <dgm:pt modelId="{2D4D09A0-84B9-AD48-9F7F-81CB077F0A6B}" type="pres">
      <dgm:prSet presAssocID="{1ABD4440-D77A-45CC-8D61-8F24DBB475F6}" presName="arrow" presStyleLbl="alignNode1" presStyleIdx="2" presStyleCnt="3"/>
      <dgm:spPr/>
    </dgm:pt>
    <dgm:pt modelId="{F2CA1E24-E3E7-0C43-B782-AE5CA5398EC6}" type="pres">
      <dgm:prSet presAssocID="{1ABD4440-D77A-45CC-8D61-8F24DBB475F6}" presName="descendantArrow" presStyleLbl="bgAccFollowNode1" presStyleIdx="2" presStyleCnt="3"/>
      <dgm:spPr/>
    </dgm:pt>
  </dgm:ptLst>
  <dgm:cxnLst>
    <dgm:cxn modelId="{259CD611-03AE-164C-AEB2-3BDFBD956C2D}" type="presOf" srcId="{72C67768-5C2B-44F9-998C-727258B3DF17}" destId="{AF0997BC-9228-2F45-8463-81F0C7BDA28D}" srcOrd="1" destOrd="0" presId="urn:microsoft.com/office/officeart/2016/7/layout/VerticalDownArrowProcess"/>
    <dgm:cxn modelId="{131C871B-87F4-4496-AD0A-EFAE1F7B8E63}" srcId="{4321CB66-320F-423C-A5E3-9E3617766466}" destId="{72C67768-5C2B-44F9-998C-727258B3DF17}" srcOrd="1" destOrd="0" parTransId="{07B13A43-69BF-47AC-8932-3AEB7C25D966}" sibTransId="{4EAEB584-1071-4A46-8E41-68C77EC03461}"/>
    <dgm:cxn modelId="{CA4F282A-1B53-CB4D-98A1-C4DC167055FA}" type="presOf" srcId="{67550973-60E0-412C-995F-3DAF704CE2AB}" destId="{F2CA1E24-E3E7-0C43-B782-AE5CA5398EC6}" srcOrd="0" destOrd="0" presId="urn:microsoft.com/office/officeart/2016/7/layout/VerticalDownArrowProcess"/>
    <dgm:cxn modelId="{FEF07E2A-B1C2-4533-A119-D4F3EA422EA3}" srcId="{4321CB66-320F-423C-A5E3-9E3617766466}" destId="{1ABD4440-D77A-45CC-8D61-8F24DBB475F6}" srcOrd="0" destOrd="0" parTransId="{227666C1-46C3-4FC2-9CE3-77DA749B4414}" sibTransId="{1A07A927-6D5D-4D60-B952-8A7CB901D4D5}"/>
    <dgm:cxn modelId="{7A3EF735-C509-49F4-BBB3-401F351346A3}" srcId="{4321CB66-320F-423C-A5E3-9E3617766466}" destId="{C47A080B-A70D-463A-9492-EB13FA5D4E46}" srcOrd="2" destOrd="0" parTransId="{C56CA8D6-657D-4913-8B2D-5348B8F37210}" sibTransId="{4ADCE2BC-0709-485F-B08D-5D90EA6BCF4A}"/>
    <dgm:cxn modelId="{BB97B436-56E4-F74E-9C28-C3BC1E7F7493}" type="presOf" srcId="{4321CB66-320F-423C-A5E3-9E3617766466}" destId="{1ED0283E-A6A2-2942-9997-20E08AABDB9C}" srcOrd="0" destOrd="0" presId="urn:microsoft.com/office/officeart/2016/7/layout/VerticalDownArrowProcess"/>
    <dgm:cxn modelId="{196E3A38-8B9D-4CCB-B89B-7B0BA4043158}" srcId="{1ABD4440-D77A-45CC-8D61-8F24DBB475F6}" destId="{67550973-60E0-412C-995F-3DAF704CE2AB}" srcOrd="0" destOrd="0" parTransId="{595B1A5E-741E-4551-ABF2-22B87A393264}" sibTransId="{B789481C-CD20-4A85-8DE6-4794DE92A65D}"/>
    <dgm:cxn modelId="{2E90246C-E235-F44F-8BBC-51A45F8EBA0F}" type="presOf" srcId="{C5B4DDA8-B422-4917-8B0D-9495FD478A24}" destId="{ABAF0406-5992-3A4F-B83A-3A41CBC51652}" srcOrd="0" destOrd="0" presId="urn:microsoft.com/office/officeart/2016/7/layout/VerticalDownArrowProcess"/>
    <dgm:cxn modelId="{4549B396-1189-774D-843E-40337771810C}" type="presOf" srcId="{72C67768-5C2B-44F9-998C-727258B3DF17}" destId="{4F764F57-BFB7-4C46-9D46-E8121AC806F9}" srcOrd="0" destOrd="0" presId="urn:microsoft.com/office/officeart/2016/7/layout/VerticalDownArrowProcess"/>
    <dgm:cxn modelId="{82AD5CAD-671B-45F8-B3CA-F85FFBC4463A}" type="presOf" srcId="{18FAED8D-D546-417A-9526-83FE915D2F2A}" destId="{FC39D4CD-BC43-4D6F-A86E-DE80FE1FBF39}" srcOrd="0" destOrd="0" presId="urn:microsoft.com/office/officeart/2016/7/layout/VerticalDownArrowProcess"/>
    <dgm:cxn modelId="{ABC560B5-46C0-2147-AC2E-5637E51DC8A5}" type="presOf" srcId="{1ABD4440-D77A-45CC-8D61-8F24DBB475F6}" destId="{4918CDD2-EA3E-414C-9F8A-CE2699C10DC6}" srcOrd="0" destOrd="0" presId="urn:microsoft.com/office/officeart/2016/7/layout/VerticalDownArrowProcess"/>
    <dgm:cxn modelId="{E81242B9-7447-45DF-842D-6EE727B0640E}" type="presOf" srcId="{C47A080B-A70D-463A-9492-EB13FA5D4E46}" destId="{816A6FF4-D7AA-4C81-8826-0E2A1B45CC69}" srcOrd="0" destOrd="0" presId="urn:microsoft.com/office/officeart/2016/7/layout/VerticalDownArrowProcess"/>
    <dgm:cxn modelId="{9AECBDBC-1512-44E2-8EAD-7D44B4C67B88}" srcId="{C47A080B-A70D-463A-9492-EB13FA5D4E46}" destId="{18FAED8D-D546-417A-9526-83FE915D2F2A}" srcOrd="0" destOrd="0" parTransId="{2EB97F76-5791-4C65-B2B8-9FC8FB81C4D6}" sibTransId="{F2049DD9-9117-4A50-8076-DB570C696B39}"/>
    <dgm:cxn modelId="{CB907BCD-FF49-448F-B8CF-E41B544DDDD2}" srcId="{72C67768-5C2B-44F9-998C-727258B3DF17}" destId="{C5B4DDA8-B422-4917-8B0D-9495FD478A24}" srcOrd="0" destOrd="0" parTransId="{DD24115D-8B03-48D5-B183-9A817B9FED48}" sibTransId="{76D00DAC-1437-4DD3-A7E1-3E7EA5645EC9}"/>
    <dgm:cxn modelId="{4CC8F4E5-1E53-D144-A9BF-CE48D2DB2B6B}" type="presOf" srcId="{1ABD4440-D77A-45CC-8D61-8F24DBB475F6}" destId="{2D4D09A0-84B9-AD48-9F7F-81CB077F0A6B}" srcOrd="1" destOrd="0" presId="urn:microsoft.com/office/officeart/2016/7/layout/VerticalDownArrowProcess"/>
    <dgm:cxn modelId="{A5D06701-0E91-4122-9378-2F9519AE1820}" type="presParOf" srcId="{1ED0283E-A6A2-2942-9997-20E08AABDB9C}" destId="{40541C6C-5146-4C2D-829C-706339C2F26E}" srcOrd="0" destOrd="0" presId="urn:microsoft.com/office/officeart/2016/7/layout/VerticalDownArrowProcess"/>
    <dgm:cxn modelId="{6BDD56D0-CBCB-4A05-BC36-72FA32C8B8C7}" type="presParOf" srcId="{40541C6C-5146-4C2D-829C-706339C2F26E}" destId="{816A6FF4-D7AA-4C81-8826-0E2A1B45CC69}" srcOrd="0" destOrd="0" presId="urn:microsoft.com/office/officeart/2016/7/layout/VerticalDownArrowProcess"/>
    <dgm:cxn modelId="{D3791050-F8B8-4621-A064-1597F084DB6E}" type="presParOf" srcId="{40541C6C-5146-4C2D-829C-706339C2F26E}" destId="{FC39D4CD-BC43-4D6F-A86E-DE80FE1FBF39}" srcOrd="1" destOrd="0" presId="urn:microsoft.com/office/officeart/2016/7/layout/VerticalDownArrowProcess"/>
    <dgm:cxn modelId="{AA1F2E05-25EC-5D4A-BF39-5DFD98278BA5}" type="presParOf" srcId="{1ED0283E-A6A2-2942-9997-20E08AABDB9C}" destId="{BE6DA03A-10C2-374D-95E8-64C88382CB0C}" srcOrd="1" destOrd="0" presId="urn:microsoft.com/office/officeart/2016/7/layout/VerticalDownArrowProcess"/>
    <dgm:cxn modelId="{9DB1ECFC-44BA-614B-9573-2DB82AD2B29F}" type="presParOf" srcId="{1ED0283E-A6A2-2942-9997-20E08AABDB9C}" destId="{D2711084-9791-2349-8229-98EB5E95DE34}" srcOrd="2" destOrd="0" presId="urn:microsoft.com/office/officeart/2016/7/layout/VerticalDownArrowProcess"/>
    <dgm:cxn modelId="{4DB0E78B-0494-F94C-875B-69499AB23854}" type="presParOf" srcId="{D2711084-9791-2349-8229-98EB5E95DE34}" destId="{4F764F57-BFB7-4C46-9D46-E8121AC806F9}" srcOrd="0" destOrd="0" presId="urn:microsoft.com/office/officeart/2016/7/layout/VerticalDownArrowProcess"/>
    <dgm:cxn modelId="{365E8C0A-9199-E343-9AEA-41D79E4F17DA}" type="presParOf" srcId="{D2711084-9791-2349-8229-98EB5E95DE34}" destId="{AF0997BC-9228-2F45-8463-81F0C7BDA28D}" srcOrd="1" destOrd="0" presId="urn:microsoft.com/office/officeart/2016/7/layout/VerticalDownArrowProcess"/>
    <dgm:cxn modelId="{FE04F5B5-1E98-2746-BF94-B3D502C62324}" type="presParOf" srcId="{D2711084-9791-2349-8229-98EB5E95DE34}" destId="{ABAF0406-5992-3A4F-B83A-3A41CBC51652}" srcOrd="2" destOrd="0" presId="urn:microsoft.com/office/officeart/2016/7/layout/VerticalDownArrowProcess"/>
    <dgm:cxn modelId="{ECAD7028-0FEB-E740-8739-5BFE0D8E6660}" type="presParOf" srcId="{1ED0283E-A6A2-2942-9997-20E08AABDB9C}" destId="{7BCC67C3-CAF4-C642-B33E-B8023F0BFC95}" srcOrd="3" destOrd="0" presId="urn:microsoft.com/office/officeart/2016/7/layout/VerticalDownArrowProcess"/>
    <dgm:cxn modelId="{25E5AAE0-7206-E54F-8389-921F9A2FBED8}" type="presParOf" srcId="{1ED0283E-A6A2-2942-9997-20E08AABDB9C}" destId="{CEF9FC6E-6428-B047-A630-12B8B96E49BE}" srcOrd="4" destOrd="0" presId="urn:microsoft.com/office/officeart/2016/7/layout/VerticalDownArrowProcess"/>
    <dgm:cxn modelId="{B4C7CE0E-ED58-1949-A2D1-880DBCBCDE88}" type="presParOf" srcId="{CEF9FC6E-6428-B047-A630-12B8B96E49BE}" destId="{4918CDD2-EA3E-414C-9F8A-CE2699C10DC6}" srcOrd="0" destOrd="0" presId="urn:microsoft.com/office/officeart/2016/7/layout/VerticalDownArrowProcess"/>
    <dgm:cxn modelId="{47DA340C-1B3E-924C-B4B3-9477EA4EFAE5}" type="presParOf" srcId="{CEF9FC6E-6428-B047-A630-12B8B96E49BE}" destId="{2D4D09A0-84B9-AD48-9F7F-81CB077F0A6B}" srcOrd="1" destOrd="0" presId="urn:microsoft.com/office/officeart/2016/7/layout/VerticalDownArrowProcess"/>
    <dgm:cxn modelId="{E08FC1FE-40EC-E548-81FF-9AC376FD3F0D}" type="presParOf" srcId="{CEF9FC6E-6428-B047-A630-12B8B96E49BE}" destId="{F2CA1E24-E3E7-0C43-B782-AE5CA5398EC6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63D51A-B3EA-483B-8528-49CBD6119C20}" type="doc">
      <dgm:prSet loTypeId="urn:microsoft.com/office/officeart/2005/8/layout/hierarchy2" loCatId="hierarchy" qsTypeId="urn:microsoft.com/office/officeart/2005/8/quickstyle/3d5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733E7710-4D8E-4D80-8162-277C983F71DB}">
      <dgm:prSet phldrT="[Text]"/>
      <dgm:spPr/>
      <dgm:t>
        <a:bodyPr/>
        <a:lstStyle/>
        <a:p>
          <a:r>
            <a:rPr lang="en-US"/>
            <a:t>Worksite leader or activist</a:t>
          </a:r>
        </a:p>
      </dgm:t>
    </dgm:pt>
    <dgm:pt modelId="{42EE2E56-9615-4B67-9395-B3530E23772A}" type="parTrans" cxnId="{39F5AC9D-A204-48D3-9A78-6EDD5E8DC406}">
      <dgm:prSet/>
      <dgm:spPr/>
      <dgm:t>
        <a:bodyPr/>
        <a:lstStyle/>
        <a:p>
          <a:endParaRPr lang="en-US"/>
        </a:p>
      </dgm:t>
    </dgm:pt>
    <dgm:pt modelId="{B9E7EF5C-A25F-40AC-84A3-50CFE5CD2346}" type="sibTrans" cxnId="{39F5AC9D-A204-48D3-9A78-6EDD5E8DC406}">
      <dgm:prSet/>
      <dgm:spPr/>
      <dgm:t>
        <a:bodyPr/>
        <a:lstStyle/>
        <a:p>
          <a:endParaRPr lang="en-US"/>
        </a:p>
      </dgm:t>
    </dgm:pt>
    <dgm:pt modelId="{849BF62F-4A7F-4B0E-A18A-DD77A74F53F5}">
      <dgm:prSet phldrT="[Text]"/>
      <dgm:spPr/>
      <dgm:t>
        <a:bodyPr/>
        <a:lstStyle/>
        <a:p>
          <a:r>
            <a:rPr lang="en-US"/>
            <a:t>Member</a:t>
          </a:r>
        </a:p>
      </dgm:t>
    </dgm:pt>
    <dgm:pt modelId="{2117B363-16EE-4C2A-BBDA-0855AC40066C}" type="parTrans" cxnId="{CE40C490-919D-42FE-9D9B-09C6E1A074F8}">
      <dgm:prSet/>
      <dgm:spPr/>
      <dgm:t>
        <a:bodyPr/>
        <a:lstStyle/>
        <a:p>
          <a:endParaRPr lang="en-US"/>
        </a:p>
      </dgm:t>
    </dgm:pt>
    <dgm:pt modelId="{EA5D9AAD-3579-4555-BA1F-70DB966AE457}" type="sibTrans" cxnId="{CE40C490-919D-42FE-9D9B-09C6E1A074F8}">
      <dgm:prSet/>
      <dgm:spPr/>
      <dgm:t>
        <a:bodyPr/>
        <a:lstStyle/>
        <a:p>
          <a:endParaRPr lang="en-US"/>
        </a:p>
      </dgm:t>
    </dgm:pt>
    <dgm:pt modelId="{79343158-943D-475C-BFD3-3E3DEF45D550}">
      <dgm:prSet phldrT="[Text]"/>
      <dgm:spPr/>
      <dgm:t>
        <a:bodyPr/>
        <a:lstStyle/>
        <a:p>
          <a:r>
            <a:rPr lang="en-US"/>
            <a:t>Member</a:t>
          </a:r>
        </a:p>
      </dgm:t>
    </dgm:pt>
    <dgm:pt modelId="{5EF92AB7-E399-4AEE-973C-7A634BEE7CBA}" type="parTrans" cxnId="{9E4B48D0-842C-40C6-A552-02E3DCAC4984}">
      <dgm:prSet/>
      <dgm:spPr/>
      <dgm:t>
        <a:bodyPr/>
        <a:lstStyle/>
        <a:p>
          <a:endParaRPr lang="en-US"/>
        </a:p>
      </dgm:t>
    </dgm:pt>
    <dgm:pt modelId="{A33AA52B-00B7-40FB-9F95-9131B7E33134}" type="sibTrans" cxnId="{9E4B48D0-842C-40C6-A552-02E3DCAC4984}">
      <dgm:prSet/>
      <dgm:spPr/>
      <dgm:t>
        <a:bodyPr/>
        <a:lstStyle/>
        <a:p>
          <a:endParaRPr lang="en-US"/>
        </a:p>
      </dgm:t>
    </dgm:pt>
    <dgm:pt modelId="{BC9A0EB7-352B-4DC2-8B23-BC2B473E84D3}">
      <dgm:prSet phldrT="[Text]"/>
      <dgm:spPr/>
      <dgm:t>
        <a:bodyPr/>
        <a:lstStyle/>
        <a:p>
          <a:r>
            <a:rPr lang="en-US"/>
            <a:t>Member</a:t>
          </a:r>
        </a:p>
      </dgm:t>
    </dgm:pt>
    <dgm:pt modelId="{4D71769B-4759-4B2E-B075-975CDF87E390}" type="parTrans" cxnId="{1C476FCE-3BA1-4CAC-A29C-529C925C0599}">
      <dgm:prSet/>
      <dgm:spPr/>
      <dgm:t>
        <a:bodyPr/>
        <a:lstStyle/>
        <a:p>
          <a:endParaRPr lang="en-US"/>
        </a:p>
      </dgm:t>
    </dgm:pt>
    <dgm:pt modelId="{080C9378-8C64-439F-9DE8-E8E73A24BC8C}" type="sibTrans" cxnId="{1C476FCE-3BA1-4CAC-A29C-529C925C0599}">
      <dgm:prSet/>
      <dgm:spPr/>
      <dgm:t>
        <a:bodyPr/>
        <a:lstStyle/>
        <a:p>
          <a:endParaRPr lang="en-US"/>
        </a:p>
      </dgm:t>
    </dgm:pt>
    <dgm:pt modelId="{729DEBBA-7F3F-43F6-B01D-4B59CD9C5C42}">
      <dgm:prSet phldrT="[Text]"/>
      <dgm:spPr/>
      <dgm:t>
        <a:bodyPr/>
        <a:lstStyle/>
        <a:p>
          <a:r>
            <a:rPr lang="en-US"/>
            <a:t>Member</a:t>
          </a:r>
        </a:p>
      </dgm:t>
    </dgm:pt>
    <dgm:pt modelId="{D0180421-FAF9-4F7A-8975-45D0D5A07887}" type="parTrans" cxnId="{AE359225-8EA9-4C2F-AA96-B4CD82B55F01}">
      <dgm:prSet/>
      <dgm:spPr/>
      <dgm:t>
        <a:bodyPr/>
        <a:lstStyle/>
        <a:p>
          <a:endParaRPr lang="en-US"/>
        </a:p>
      </dgm:t>
    </dgm:pt>
    <dgm:pt modelId="{F247470B-A72E-49BA-AC6A-6665C024FEC3}" type="sibTrans" cxnId="{AE359225-8EA9-4C2F-AA96-B4CD82B55F01}">
      <dgm:prSet/>
      <dgm:spPr/>
      <dgm:t>
        <a:bodyPr/>
        <a:lstStyle/>
        <a:p>
          <a:endParaRPr lang="en-US"/>
        </a:p>
      </dgm:t>
    </dgm:pt>
    <dgm:pt modelId="{87FBF85E-E1C7-4C20-8F8F-551FF0773DB7}">
      <dgm:prSet phldrT="[Text]"/>
      <dgm:spPr/>
      <dgm:t>
        <a:bodyPr/>
        <a:lstStyle/>
        <a:p>
          <a:r>
            <a:rPr lang="en-US"/>
            <a:t>Member</a:t>
          </a:r>
        </a:p>
      </dgm:t>
    </dgm:pt>
    <dgm:pt modelId="{F8C36A60-3EF5-4713-B33C-5E90CBE66ED8}" type="parTrans" cxnId="{3C1574AD-7E9E-4AD2-9547-4CF0484E5F58}">
      <dgm:prSet/>
      <dgm:spPr/>
      <dgm:t>
        <a:bodyPr/>
        <a:lstStyle/>
        <a:p>
          <a:endParaRPr lang="en-US"/>
        </a:p>
      </dgm:t>
    </dgm:pt>
    <dgm:pt modelId="{672C2FE3-DD75-4FA3-BD87-8ECEB3D880B7}" type="sibTrans" cxnId="{3C1574AD-7E9E-4AD2-9547-4CF0484E5F58}">
      <dgm:prSet/>
      <dgm:spPr/>
      <dgm:t>
        <a:bodyPr/>
        <a:lstStyle/>
        <a:p>
          <a:endParaRPr lang="en-US"/>
        </a:p>
      </dgm:t>
    </dgm:pt>
    <dgm:pt modelId="{295C5A72-1751-4E4D-8106-4AFB20F9B043}">
      <dgm:prSet phldrT="[Text]"/>
      <dgm:spPr/>
      <dgm:t>
        <a:bodyPr/>
        <a:lstStyle/>
        <a:p>
          <a:r>
            <a:rPr lang="en-US"/>
            <a:t>Member</a:t>
          </a:r>
        </a:p>
      </dgm:t>
    </dgm:pt>
    <dgm:pt modelId="{FAE117BF-7715-447D-8CE8-656B3C5EB828}" type="parTrans" cxnId="{11B8D666-A377-4EAC-BEB1-C570EE03DF6C}">
      <dgm:prSet/>
      <dgm:spPr/>
      <dgm:t>
        <a:bodyPr/>
        <a:lstStyle/>
        <a:p>
          <a:endParaRPr lang="en-US"/>
        </a:p>
      </dgm:t>
    </dgm:pt>
    <dgm:pt modelId="{72C10E8A-211C-46AF-ABD8-CF3DDC985608}" type="sibTrans" cxnId="{11B8D666-A377-4EAC-BEB1-C570EE03DF6C}">
      <dgm:prSet/>
      <dgm:spPr/>
      <dgm:t>
        <a:bodyPr/>
        <a:lstStyle/>
        <a:p>
          <a:endParaRPr lang="en-US"/>
        </a:p>
      </dgm:t>
    </dgm:pt>
    <dgm:pt modelId="{8C3A79ED-7F98-4E0A-87E7-66EE79E560DA}">
      <dgm:prSet phldrT="[Text]"/>
      <dgm:spPr/>
      <dgm:t>
        <a:bodyPr/>
        <a:lstStyle/>
        <a:p>
          <a:r>
            <a:rPr lang="en-US"/>
            <a:t>Member</a:t>
          </a:r>
        </a:p>
      </dgm:t>
    </dgm:pt>
    <dgm:pt modelId="{DFC5466C-AF53-4071-A47D-B16484CB7C7D}" type="parTrans" cxnId="{0C69EF00-106D-4227-88EB-60A83CC7AB91}">
      <dgm:prSet/>
      <dgm:spPr/>
      <dgm:t>
        <a:bodyPr/>
        <a:lstStyle/>
        <a:p>
          <a:endParaRPr lang="en-US"/>
        </a:p>
      </dgm:t>
    </dgm:pt>
    <dgm:pt modelId="{37257404-7F46-46A5-B4AB-C7D8C7282613}" type="sibTrans" cxnId="{0C69EF00-106D-4227-88EB-60A83CC7AB91}">
      <dgm:prSet/>
      <dgm:spPr/>
      <dgm:t>
        <a:bodyPr/>
        <a:lstStyle/>
        <a:p>
          <a:endParaRPr lang="en-US"/>
        </a:p>
      </dgm:t>
    </dgm:pt>
    <dgm:pt modelId="{83CFA7AE-AEC2-430F-AA02-C5ACB16EB2AF}">
      <dgm:prSet phldrT="[Text]"/>
      <dgm:spPr/>
      <dgm:t>
        <a:bodyPr/>
        <a:lstStyle/>
        <a:p>
          <a:r>
            <a:rPr lang="en-US"/>
            <a:t>Member</a:t>
          </a:r>
        </a:p>
      </dgm:t>
    </dgm:pt>
    <dgm:pt modelId="{17F34DD8-2B07-4AF4-BE17-6F413D4585A8}" type="parTrans" cxnId="{1235B0D8-241C-4699-84A5-992C4D03C651}">
      <dgm:prSet/>
      <dgm:spPr/>
      <dgm:t>
        <a:bodyPr/>
        <a:lstStyle/>
        <a:p>
          <a:endParaRPr lang="en-US"/>
        </a:p>
      </dgm:t>
    </dgm:pt>
    <dgm:pt modelId="{801B6046-47AD-400B-8C77-500E896865A6}" type="sibTrans" cxnId="{1235B0D8-241C-4699-84A5-992C4D03C651}">
      <dgm:prSet/>
      <dgm:spPr/>
      <dgm:t>
        <a:bodyPr/>
        <a:lstStyle/>
        <a:p>
          <a:endParaRPr lang="en-US"/>
        </a:p>
      </dgm:t>
    </dgm:pt>
    <dgm:pt modelId="{E0C7F225-A2B4-46F7-8832-490020A3AD3A}">
      <dgm:prSet phldrT="[Text]"/>
      <dgm:spPr/>
      <dgm:t>
        <a:bodyPr/>
        <a:lstStyle/>
        <a:p>
          <a:r>
            <a:rPr lang="en-US"/>
            <a:t>Member</a:t>
          </a:r>
        </a:p>
      </dgm:t>
    </dgm:pt>
    <dgm:pt modelId="{CF6875FF-A87A-4C9A-BA69-7E6AD4E8420C}" type="parTrans" cxnId="{E1964D00-55D1-47D5-B774-1CA8A09F09D4}">
      <dgm:prSet/>
      <dgm:spPr/>
      <dgm:t>
        <a:bodyPr/>
        <a:lstStyle/>
        <a:p>
          <a:endParaRPr lang="en-US"/>
        </a:p>
      </dgm:t>
    </dgm:pt>
    <dgm:pt modelId="{2E94BAA1-B763-487E-A68F-B6896B98A63A}" type="sibTrans" cxnId="{E1964D00-55D1-47D5-B774-1CA8A09F09D4}">
      <dgm:prSet/>
      <dgm:spPr/>
      <dgm:t>
        <a:bodyPr/>
        <a:lstStyle/>
        <a:p>
          <a:endParaRPr lang="en-US"/>
        </a:p>
      </dgm:t>
    </dgm:pt>
    <dgm:pt modelId="{8D25589A-C49A-45B4-9A1B-46887958AC7C}">
      <dgm:prSet phldrT="[Text]"/>
      <dgm:spPr/>
      <dgm:t>
        <a:bodyPr/>
        <a:lstStyle/>
        <a:p>
          <a:r>
            <a:rPr lang="en-US"/>
            <a:t>Member</a:t>
          </a:r>
        </a:p>
      </dgm:t>
    </dgm:pt>
    <dgm:pt modelId="{B2DA6F59-11F5-431F-BE5A-67653EBC85C5}" type="parTrans" cxnId="{F782E786-71A1-4E1E-80C6-B186B3DF1806}">
      <dgm:prSet/>
      <dgm:spPr/>
      <dgm:t>
        <a:bodyPr/>
        <a:lstStyle/>
        <a:p>
          <a:endParaRPr lang="en-US"/>
        </a:p>
      </dgm:t>
    </dgm:pt>
    <dgm:pt modelId="{42286E8B-FA28-4726-B5AE-3E057DCB16D3}" type="sibTrans" cxnId="{F782E786-71A1-4E1E-80C6-B186B3DF1806}">
      <dgm:prSet/>
      <dgm:spPr/>
      <dgm:t>
        <a:bodyPr/>
        <a:lstStyle/>
        <a:p>
          <a:endParaRPr lang="en-US"/>
        </a:p>
      </dgm:t>
    </dgm:pt>
    <dgm:pt modelId="{76986982-201E-448D-A1F0-4005960D9F6D}" type="pres">
      <dgm:prSet presAssocID="{BB63D51A-B3EA-483B-8528-49CBD6119C2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17591D0-975F-4B00-87B3-6106512C36F1}" type="pres">
      <dgm:prSet presAssocID="{733E7710-4D8E-4D80-8162-277C983F71DB}" presName="root1" presStyleCnt="0"/>
      <dgm:spPr/>
    </dgm:pt>
    <dgm:pt modelId="{2E9BD832-CE92-41D2-9526-BEE4C1F8546B}" type="pres">
      <dgm:prSet presAssocID="{733E7710-4D8E-4D80-8162-277C983F71DB}" presName="LevelOneTextNode" presStyleLbl="node0" presStyleIdx="0" presStyleCnt="1" custScaleX="270368" custScaleY="147704" custLinFactX="-172943" custLinFactNeighborX="-200000" custLinFactNeighborY="-41590">
        <dgm:presLayoutVars>
          <dgm:chPref val="3"/>
        </dgm:presLayoutVars>
      </dgm:prSet>
      <dgm:spPr/>
    </dgm:pt>
    <dgm:pt modelId="{7CDBBEE1-2C3F-4218-88DB-A2EC665FDD9B}" type="pres">
      <dgm:prSet presAssocID="{733E7710-4D8E-4D80-8162-277C983F71DB}" presName="level2hierChild" presStyleCnt="0"/>
      <dgm:spPr/>
    </dgm:pt>
    <dgm:pt modelId="{74A2B9C4-FE00-45B3-AA4C-E8FCC4104B6D}" type="pres">
      <dgm:prSet presAssocID="{2117B363-16EE-4C2A-BBDA-0855AC40066C}" presName="conn2-1" presStyleLbl="parChTrans1D2" presStyleIdx="0" presStyleCnt="10"/>
      <dgm:spPr/>
    </dgm:pt>
    <dgm:pt modelId="{92E7835D-0E70-49C8-8420-4696EC7CACC7}" type="pres">
      <dgm:prSet presAssocID="{2117B363-16EE-4C2A-BBDA-0855AC40066C}" presName="connTx" presStyleLbl="parChTrans1D2" presStyleIdx="0" presStyleCnt="10"/>
      <dgm:spPr/>
    </dgm:pt>
    <dgm:pt modelId="{76348352-14F5-4CF2-A64C-84A961065988}" type="pres">
      <dgm:prSet presAssocID="{849BF62F-4A7F-4B0E-A18A-DD77A74F53F5}" presName="root2" presStyleCnt="0"/>
      <dgm:spPr/>
    </dgm:pt>
    <dgm:pt modelId="{E2132912-CF43-4215-90FD-87EE89C9F87F}" type="pres">
      <dgm:prSet presAssocID="{849BF62F-4A7F-4B0E-A18A-DD77A74F53F5}" presName="LevelTwoTextNode" presStyleLbl="node2" presStyleIdx="0" presStyleCnt="10">
        <dgm:presLayoutVars>
          <dgm:chPref val="3"/>
        </dgm:presLayoutVars>
      </dgm:prSet>
      <dgm:spPr/>
    </dgm:pt>
    <dgm:pt modelId="{780F06A5-6CEF-4799-A9B4-79383B50CD11}" type="pres">
      <dgm:prSet presAssocID="{849BF62F-4A7F-4B0E-A18A-DD77A74F53F5}" presName="level3hierChild" presStyleCnt="0"/>
      <dgm:spPr/>
    </dgm:pt>
    <dgm:pt modelId="{46815541-91F2-43E2-92D4-7F0BF2C0E568}" type="pres">
      <dgm:prSet presAssocID="{5EF92AB7-E399-4AEE-973C-7A634BEE7CBA}" presName="conn2-1" presStyleLbl="parChTrans1D2" presStyleIdx="1" presStyleCnt="10"/>
      <dgm:spPr/>
    </dgm:pt>
    <dgm:pt modelId="{6F0BFEE9-22D3-478A-8A6F-AC3E17E6C520}" type="pres">
      <dgm:prSet presAssocID="{5EF92AB7-E399-4AEE-973C-7A634BEE7CBA}" presName="connTx" presStyleLbl="parChTrans1D2" presStyleIdx="1" presStyleCnt="10"/>
      <dgm:spPr/>
    </dgm:pt>
    <dgm:pt modelId="{67D1D7B4-8701-473F-95E7-D44C715D7AC0}" type="pres">
      <dgm:prSet presAssocID="{79343158-943D-475C-BFD3-3E3DEF45D550}" presName="root2" presStyleCnt="0"/>
      <dgm:spPr/>
    </dgm:pt>
    <dgm:pt modelId="{0F44FB1A-7B74-4A46-AC18-BFA50BF23814}" type="pres">
      <dgm:prSet presAssocID="{79343158-943D-475C-BFD3-3E3DEF45D550}" presName="LevelTwoTextNode" presStyleLbl="node2" presStyleIdx="1" presStyleCnt="10">
        <dgm:presLayoutVars>
          <dgm:chPref val="3"/>
        </dgm:presLayoutVars>
      </dgm:prSet>
      <dgm:spPr/>
    </dgm:pt>
    <dgm:pt modelId="{DDDEF180-6FFC-48C6-A136-F4EC44650B3A}" type="pres">
      <dgm:prSet presAssocID="{79343158-943D-475C-BFD3-3E3DEF45D550}" presName="level3hierChild" presStyleCnt="0"/>
      <dgm:spPr/>
    </dgm:pt>
    <dgm:pt modelId="{704F9619-042C-44B3-8CE8-E5DA1737DCEC}" type="pres">
      <dgm:prSet presAssocID="{4D71769B-4759-4B2E-B075-975CDF87E390}" presName="conn2-1" presStyleLbl="parChTrans1D2" presStyleIdx="2" presStyleCnt="10"/>
      <dgm:spPr/>
    </dgm:pt>
    <dgm:pt modelId="{22ADC517-0CBF-449B-932E-6EBC003E4EFA}" type="pres">
      <dgm:prSet presAssocID="{4D71769B-4759-4B2E-B075-975CDF87E390}" presName="connTx" presStyleLbl="parChTrans1D2" presStyleIdx="2" presStyleCnt="10"/>
      <dgm:spPr/>
    </dgm:pt>
    <dgm:pt modelId="{F002EED1-2F16-4F9E-8242-6E67DE4CD533}" type="pres">
      <dgm:prSet presAssocID="{BC9A0EB7-352B-4DC2-8B23-BC2B473E84D3}" presName="root2" presStyleCnt="0"/>
      <dgm:spPr/>
    </dgm:pt>
    <dgm:pt modelId="{ABD238DC-529D-4894-93CD-5EB655F22266}" type="pres">
      <dgm:prSet presAssocID="{BC9A0EB7-352B-4DC2-8B23-BC2B473E84D3}" presName="LevelTwoTextNode" presStyleLbl="node2" presStyleIdx="2" presStyleCnt="10">
        <dgm:presLayoutVars>
          <dgm:chPref val="3"/>
        </dgm:presLayoutVars>
      </dgm:prSet>
      <dgm:spPr/>
    </dgm:pt>
    <dgm:pt modelId="{3A7742B1-3E8B-424E-9615-491F749F7540}" type="pres">
      <dgm:prSet presAssocID="{BC9A0EB7-352B-4DC2-8B23-BC2B473E84D3}" presName="level3hierChild" presStyleCnt="0"/>
      <dgm:spPr/>
    </dgm:pt>
    <dgm:pt modelId="{7AE48833-DEA1-412E-83E2-2C94525B47FA}" type="pres">
      <dgm:prSet presAssocID="{D0180421-FAF9-4F7A-8975-45D0D5A07887}" presName="conn2-1" presStyleLbl="parChTrans1D2" presStyleIdx="3" presStyleCnt="10"/>
      <dgm:spPr/>
    </dgm:pt>
    <dgm:pt modelId="{88D7EAD1-3AB9-43B4-8E9A-A87A99867CBF}" type="pres">
      <dgm:prSet presAssocID="{D0180421-FAF9-4F7A-8975-45D0D5A07887}" presName="connTx" presStyleLbl="parChTrans1D2" presStyleIdx="3" presStyleCnt="10"/>
      <dgm:spPr/>
    </dgm:pt>
    <dgm:pt modelId="{DF8A829E-6260-4F29-AF51-47180740AFAF}" type="pres">
      <dgm:prSet presAssocID="{729DEBBA-7F3F-43F6-B01D-4B59CD9C5C42}" presName="root2" presStyleCnt="0"/>
      <dgm:spPr/>
    </dgm:pt>
    <dgm:pt modelId="{1DDAA4C7-FA97-4F27-8982-951B54C4E7F6}" type="pres">
      <dgm:prSet presAssocID="{729DEBBA-7F3F-43F6-B01D-4B59CD9C5C42}" presName="LevelTwoTextNode" presStyleLbl="node2" presStyleIdx="3" presStyleCnt="10">
        <dgm:presLayoutVars>
          <dgm:chPref val="3"/>
        </dgm:presLayoutVars>
      </dgm:prSet>
      <dgm:spPr/>
    </dgm:pt>
    <dgm:pt modelId="{644FBE3A-9630-4FD7-A519-783C23C98B92}" type="pres">
      <dgm:prSet presAssocID="{729DEBBA-7F3F-43F6-B01D-4B59CD9C5C42}" presName="level3hierChild" presStyleCnt="0"/>
      <dgm:spPr/>
    </dgm:pt>
    <dgm:pt modelId="{894EA605-8A77-4D65-90C4-E76249C47E68}" type="pres">
      <dgm:prSet presAssocID="{F8C36A60-3EF5-4713-B33C-5E90CBE66ED8}" presName="conn2-1" presStyleLbl="parChTrans1D2" presStyleIdx="4" presStyleCnt="10"/>
      <dgm:spPr/>
    </dgm:pt>
    <dgm:pt modelId="{81FA7A73-3E50-4DE1-A152-A5E3770A6320}" type="pres">
      <dgm:prSet presAssocID="{F8C36A60-3EF5-4713-B33C-5E90CBE66ED8}" presName="connTx" presStyleLbl="parChTrans1D2" presStyleIdx="4" presStyleCnt="10"/>
      <dgm:spPr/>
    </dgm:pt>
    <dgm:pt modelId="{9EC5313A-35B5-4E7C-A819-BBD87A8F6F90}" type="pres">
      <dgm:prSet presAssocID="{87FBF85E-E1C7-4C20-8F8F-551FF0773DB7}" presName="root2" presStyleCnt="0"/>
      <dgm:spPr/>
    </dgm:pt>
    <dgm:pt modelId="{69E7F9DA-65D4-4871-8971-E3A4A2698832}" type="pres">
      <dgm:prSet presAssocID="{87FBF85E-E1C7-4C20-8F8F-551FF0773DB7}" presName="LevelTwoTextNode" presStyleLbl="node2" presStyleIdx="4" presStyleCnt="10">
        <dgm:presLayoutVars>
          <dgm:chPref val="3"/>
        </dgm:presLayoutVars>
      </dgm:prSet>
      <dgm:spPr/>
    </dgm:pt>
    <dgm:pt modelId="{64AE7342-5532-4BEA-A26F-D391CFBB05CB}" type="pres">
      <dgm:prSet presAssocID="{87FBF85E-E1C7-4C20-8F8F-551FF0773DB7}" presName="level3hierChild" presStyleCnt="0"/>
      <dgm:spPr/>
    </dgm:pt>
    <dgm:pt modelId="{3ACB52F6-AA04-4077-840E-8BAAEA5D99CF}" type="pres">
      <dgm:prSet presAssocID="{FAE117BF-7715-447D-8CE8-656B3C5EB828}" presName="conn2-1" presStyleLbl="parChTrans1D2" presStyleIdx="5" presStyleCnt="10"/>
      <dgm:spPr/>
    </dgm:pt>
    <dgm:pt modelId="{B68E4E84-5260-4BAB-9930-548A474E236C}" type="pres">
      <dgm:prSet presAssocID="{FAE117BF-7715-447D-8CE8-656B3C5EB828}" presName="connTx" presStyleLbl="parChTrans1D2" presStyleIdx="5" presStyleCnt="10"/>
      <dgm:spPr/>
    </dgm:pt>
    <dgm:pt modelId="{3EC9A3EC-6F94-4203-A700-2ABF2C2512DD}" type="pres">
      <dgm:prSet presAssocID="{295C5A72-1751-4E4D-8106-4AFB20F9B043}" presName="root2" presStyleCnt="0"/>
      <dgm:spPr/>
    </dgm:pt>
    <dgm:pt modelId="{283FBE7D-A9C4-416E-9E00-35C81A746C4C}" type="pres">
      <dgm:prSet presAssocID="{295C5A72-1751-4E4D-8106-4AFB20F9B043}" presName="LevelTwoTextNode" presStyleLbl="node2" presStyleIdx="5" presStyleCnt="10">
        <dgm:presLayoutVars>
          <dgm:chPref val="3"/>
        </dgm:presLayoutVars>
      </dgm:prSet>
      <dgm:spPr/>
    </dgm:pt>
    <dgm:pt modelId="{0C1E8B1E-B6D7-4182-B3BE-50066552B01B}" type="pres">
      <dgm:prSet presAssocID="{295C5A72-1751-4E4D-8106-4AFB20F9B043}" presName="level3hierChild" presStyleCnt="0"/>
      <dgm:spPr/>
    </dgm:pt>
    <dgm:pt modelId="{17A5F60C-63D3-4498-A7B2-1AD3687814E8}" type="pres">
      <dgm:prSet presAssocID="{DFC5466C-AF53-4071-A47D-B16484CB7C7D}" presName="conn2-1" presStyleLbl="parChTrans1D2" presStyleIdx="6" presStyleCnt="10"/>
      <dgm:spPr/>
    </dgm:pt>
    <dgm:pt modelId="{1C0E2655-4430-4EC7-977A-B6CA329FAE1F}" type="pres">
      <dgm:prSet presAssocID="{DFC5466C-AF53-4071-A47D-B16484CB7C7D}" presName="connTx" presStyleLbl="parChTrans1D2" presStyleIdx="6" presStyleCnt="10"/>
      <dgm:spPr/>
    </dgm:pt>
    <dgm:pt modelId="{8A0CF323-2029-41A7-8B28-9CF45349DDC5}" type="pres">
      <dgm:prSet presAssocID="{8C3A79ED-7F98-4E0A-87E7-66EE79E560DA}" presName="root2" presStyleCnt="0"/>
      <dgm:spPr/>
    </dgm:pt>
    <dgm:pt modelId="{5F0EF12C-6D85-4E34-8DC1-407828361146}" type="pres">
      <dgm:prSet presAssocID="{8C3A79ED-7F98-4E0A-87E7-66EE79E560DA}" presName="LevelTwoTextNode" presStyleLbl="node2" presStyleIdx="6" presStyleCnt="10">
        <dgm:presLayoutVars>
          <dgm:chPref val="3"/>
        </dgm:presLayoutVars>
      </dgm:prSet>
      <dgm:spPr/>
    </dgm:pt>
    <dgm:pt modelId="{A7EB6B29-C44C-44F5-AC66-3C8291BB8314}" type="pres">
      <dgm:prSet presAssocID="{8C3A79ED-7F98-4E0A-87E7-66EE79E560DA}" presName="level3hierChild" presStyleCnt="0"/>
      <dgm:spPr/>
    </dgm:pt>
    <dgm:pt modelId="{211248CC-E5B9-447F-BC8F-4A20E87ED018}" type="pres">
      <dgm:prSet presAssocID="{17F34DD8-2B07-4AF4-BE17-6F413D4585A8}" presName="conn2-1" presStyleLbl="parChTrans1D2" presStyleIdx="7" presStyleCnt="10"/>
      <dgm:spPr/>
    </dgm:pt>
    <dgm:pt modelId="{B466ABCB-E6C7-4820-8105-6C7DA95A55F1}" type="pres">
      <dgm:prSet presAssocID="{17F34DD8-2B07-4AF4-BE17-6F413D4585A8}" presName="connTx" presStyleLbl="parChTrans1D2" presStyleIdx="7" presStyleCnt="10"/>
      <dgm:spPr/>
    </dgm:pt>
    <dgm:pt modelId="{1F4285FC-0B33-4281-9C4B-7E565F78602C}" type="pres">
      <dgm:prSet presAssocID="{83CFA7AE-AEC2-430F-AA02-C5ACB16EB2AF}" presName="root2" presStyleCnt="0"/>
      <dgm:spPr/>
    </dgm:pt>
    <dgm:pt modelId="{23F9DB68-8A58-4BA9-8BDA-200623EB0158}" type="pres">
      <dgm:prSet presAssocID="{83CFA7AE-AEC2-430F-AA02-C5ACB16EB2AF}" presName="LevelTwoTextNode" presStyleLbl="node2" presStyleIdx="7" presStyleCnt="10">
        <dgm:presLayoutVars>
          <dgm:chPref val="3"/>
        </dgm:presLayoutVars>
      </dgm:prSet>
      <dgm:spPr/>
    </dgm:pt>
    <dgm:pt modelId="{D5A4C1C0-9C8D-44F7-87EE-AF714D03330A}" type="pres">
      <dgm:prSet presAssocID="{83CFA7AE-AEC2-430F-AA02-C5ACB16EB2AF}" presName="level3hierChild" presStyleCnt="0"/>
      <dgm:spPr/>
    </dgm:pt>
    <dgm:pt modelId="{5AC1984A-79F5-4CEB-AE97-A6EC55FCDB92}" type="pres">
      <dgm:prSet presAssocID="{CF6875FF-A87A-4C9A-BA69-7E6AD4E8420C}" presName="conn2-1" presStyleLbl="parChTrans1D2" presStyleIdx="8" presStyleCnt="10"/>
      <dgm:spPr/>
    </dgm:pt>
    <dgm:pt modelId="{15B5085B-8D81-43B2-BD4C-0D63BCEF3A7D}" type="pres">
      <dgm:prSet presAssocID="{CF6875FF-A87A-4C9A-BA69-7E6AD4E8420C}" presName="connTx" presStyleLbl="parChTrans1D2" presStyleIdx="8" presStyleCnt="10"/>
      <dgm:spPr/>
    </dgm:pt>
    <dgm:pt modelId="{81980ACD-D8EB-441E-9DF9-16FA5089238F}" type="pres">
      <dgm:prSet presAssocID="{E0C7F225-A2B4-46F7-8832-490020A3AD3A}" presName="root2" presStyleCnt="0"/>
      <dgm:spPr/>
    </dgm:pt>
    <dgm:pt modelId="{D9FFF8A9-FF5A-4818-A8D1-4051EAA9BA40}" type="pres">
      <dgm:prSet presAssocID="{E0C7F225-A2B4-46F7-8832-490020A3AD3A}" presName="LevelTwoTextNode" presStyleLbl="node2" presStyleIdx="8" presStyleCnt="10">
        <dgm:presLayoutVars>
          <dgm:chPref val="3"/>
        </dgm:presLayoutVars>
      </dgm:prSet>
      <dgm:spPr/>
    </dgm:pt>
    <dgm:pt modelId="{B54ED4C2-78B5-413D-9D62-20C3FC40FAFE}" type="pres">
      <dgm:prSet presAssocID="{E0C7F225-A2B4-46F7-8832-490020A3AD3A}" presName="level3hierChild" presStyleCnt="0"/>
      <dgm:spPr/>
    </dgm:pt>
    <dgm:pt modelId="{8F238CB9-EAB3-4035-966B-784D771780CB}" type="pres">
      <dgm:prSet presAssocID="{B2DA6F59-11F5-431F-BE5A-67653EBC85C5}" presName="conn2-1" presStyleLbl="parChTrans1D2" presStyleIdx="9" presStyleCnt="10"/>
      <dgm:spPr/>
    </dgm:pt>
    <dgm:pt modelId="{B007383C-7266-4CA4-969A-F8F2E625E429}" type="pres">
      <dgm:prSet presAssocID="{B2DA6F59-11F5-431F-BE5A-67653EBC85C5}" presName="connTx" presStyleLbl="parChTrans1D2" presStyleIdx="9" presStyleCnt="10"/>
      <dgm:spPr/>
    </dgm:pt>
    <dgm:pt modelId="{62A9069E-2218-4966-8B93-BC2680180F53}" type="pres">
      <dgm:prSet presAssocID="{8D25589A-C49A-45B4-9A1B-46887958AC7C}" presName="root2" presStyleCnt="0"/>
      <dgm:spPr/>
    </dgm:pt>
    <dgm:pt modelId="{0187632E-7B9A-4E1D-AE56-7D12EB06F120}" type="pres">
      <dgm:prSet presAssocID="{8D25589A-C49A-45B4-9A1B-46887958AC7C}" presName="LevelTwoTextNode" presStyleLbl="node2" presStyleIdx="9" presStyleCnt="10">
        <dgm:presLayoutVars>
          <dgm:chPref val="3"/>
        </dgm:presLayoutVars>
      </dgm:prSet>
      <dgm:spPr/>
    </dgm:pt>
    <dgm:pt modelId="{21449FB2-4C2D-48D4-AB84-95A33AB47A57}" type="pres">
      <dgm:prSet presAssocID="{8D25589A-C49A-45B4-9A1B-46887958AC7C}" presName="level3hierChild" presStyleCnt="0"/>
      <dgm:spPr/>
    </dgm:pt>
  </dgm:ptLst>
  <dgm:cxnLst>
    <dgm:cxn modelId="{E1964D00-55D1-47D5-B774-1CA8A09F09D4}" srcId="{733E7710-4D8E-4D80-8162-277C983F71DB}" destId="{E0C7F225-A2B4-46F7-8832-490020A3AD3A}" srcOrd="8" destOrd="0" parTransId="{CF6875FF-A87A-4C9A-BA69-7E6AD4E8420C}" sibTransId="{2E94BAA1-B763-487E-A68F-B6896B98A63A}"/>
    <dgm:cxn modelId="{0C69EF00-106D-4227-88EB-60A83CC7AB91}" srcId="{733E7710-4D8E-4D80-8162-277C983F71DB}" destId="{8C3A79ED-7F98-4E0A-87E7-66EE79E560DA}" srcOrd="6" destOrd="0" parTransId="{DFC5466C-AF53-4071-A47D-B16484CB7C7D}" sibTransId="{37257404-7F46-46A5-B4AB-C7D8C7282613}"/>
    <dgm:cxn modelId="{3314E41F-19B9-4952-8083-E8EC28AF819B}" type="presOf" srcId="{849BF62F-4A7F-4B0E-A18A-DD77A74F53F5}" destId="{E2132912-CF43-4215-90FD-87EE89C9F87F}" srcOrd="0" destOrd="0" presId="urn:microsoft.com/office/officeart/2005/8/layout/hierarchy2"/>
    <dgm:cxn modelId="{0CFA2120-1247-4828-B118-232A511DCA26}" type="presOf" srcId="{17F34DD8-2B07-4AF4-BE17-6F413D4585A8}" destId="{211248CC-E5B9-447F-BC8F-4A20E87ED018}" srcOrd="0" destOrd="0" presId="urn:microsoft.com/office/officeart/2005/8/layout/hierarchy2"/>
    <dgm:cxn modelId="{7165ED21-48AD-4AD8-8FD2-63A90DE5D570}" type="presOf" srcId="{8C3A79ED-7F98-4E0A-87E7-66EE79E560DA}" destId="{5F0EF12C-6D85-4E34-8DC1-407828361146}" srcOrd="0" destOrd="0" presId="urn:microsoft.com/office/officeart/2005/8/layout/hierarchy2"/>
    <dgm:cxn modelId="{AE359225-8EA9-4C2F-AA96-B4CD82B55F01}" srcId="{733E7710-4D8E-4D80-8162-277C983F71DB}" destId="{729DEBBA-7F3F-43F6-B01D-4B59CD9C5C42}" srcOrd="3" destOrd="0" parTransId="{D0180421-FAF9-4F7A-8975-45D0D5A07887}" sibTransId="{F247470B-A72E-49BA-AC6A-6665C024FEC3}"/>
    <dgm:cxn modelId="{F1E2F72C-082E-42D3-BD5F-665ADF4A5970}" type="presOf" srcId="{F8C36A60-3EF5-4713-B33C-5E90CBE66ED8}" destId="{894EA605-8A77-4D65-90C4-E76249C47E68}" srcOrd="0" destOrd="0" presId="urn:microsoft.com/office/officeart/2005/8/layout/hierarchy2"/>
    <dgm:cxn modelId="{4B628531-86BD-4F9B-B7A5-B67B932BDC38}" type="presOf" srcId="{DFC5466C-AF53-4071-A47D-B16484CB7C7D}" destId="{17A5F60C-63D3-4498-A7B2-1AD3687814E8}" srcOrd="0" destOrd="0" presId="urn:microsoft.com/office/officeart/2005/8/layout/hierarchy2"/>
    <dgm:cxn modelId="{6F1BBD36-C67F-4883-8F2F-6B2DF56C74C4}" type="presOf" srcId="{DFC5466C-AF53-4071-A47D-B16484CB7C7D}" destId="{1C0E2655-4430-4EC7-977A-B6CA329FAE1F}" srcOrd="1" destOrd="0" presId="urn:microsoft.com/office/officeart/2005/8/layout/hierarchy2"/>
    <dgm:cxn modelId="{46314E40-5702-4D36-B9CC-92C452FFF2B5}" type="presOf" srcId="{BC9A0EB7-352B-4DC2-8B23-BC2B473E84D3}" destId="{ABD238DC-529D-4894-93CD-5EB655F22266}" srcOrd="0" destOrd="0" presId="urn:microsoft.com/office/officeart/2005/8/layout/hierarchy2"/>
    <dgm:cxn modelId="{ED438042-59F2-4C89-BFAE-EEAA82281891}" type="presOf" srcId="{CF6875FF-A87A-4C9A-BA69-7E6AD4E8420C}" destId="{5AC1984A-79F5-4CEB-AE97-A6EC55FCDB92}" srcOrd="0" destOrd="0" presId="urn:microsoft.com/office/officeart/2005/8/layout/hierarchy2"/>
    <dgm:cxn modelId="{7E73F262-12D9-4C18-8C69-2400C8E04BCA}" type="presOf" srcId="{295C5A72-1751-4E4D-8106-4AFB20F9B043}" destId="{283FBE7D-A9C4-416E-9E00-35C81A746C4C}" srcOrd="0" destOrd="0" presId="urn:microsoft.com/office/officeart/2005/8/layout/hierarchy2"/>
    <dgm:cxn modelId="{211F9E64-BE26-4027-BC89-64D85CC38FC8}" type="presOf" srcId="{FAE117BF-7715-447D-8CE8-656B3C5EB828}" destId="{3ACB52F6-AA04-4077-840E-8BAAEA5D99CF}" srcOrd="0" destOrd="0" presId="urn:microsoft.com/office/officeart/2005/8/layout/hierarchy2"/>
    <dgm:cxn modelId="{11B8D666-A377-4EAC-BEB1-C570EE03DF6C}" srcId="{733E7710-4D8E-4D80-8162-277C983F71DB}" destId="{295C5A72-1751-4E4D-8106-4AFB20F9B043}" srcOrd="5" destOrd="0" parTransId="{FAE117BF-7715-447D-8CE8-656B3C5EB828}" sibTransId="{72C10E8A-211C-46AF-ABD8-CF3DDC985608}"/>
    <dgm:cxn modelId="{7A480B47-31CD-43B5-A129-5BED3B249588}" type="presOf" srcId="{B2DA6F59-11F5-431F-BE5A-67653EBC85C5}" destId="{B007383C-7266-4CA4-969A-F8F2E625E429}" srcOrd="1" destOrd="0" presId="urn:microsoft.com/office/officeart/2005/8/layout/hierarchy2"/>
    <dgm:cxn modelId="{D13B354B-D778-4696-B9FB-E18107B298BB}" type="presOf" srcId="{2117B363-16EE-4C2A-BBDA-0855AC40066C}" destId="{92E7835D-0E70-49C8-8420-4696EC7CACC7}" srcOrd="1" destOrd="0" presId="urn:microsoft.com/office/officeart/2005/8/layout/hierarchy2"/>
    <dgm:cxn modelId="{0B70634F-0CA0-4AC6-9457-9358C3C259A0}" type="presOf" srcId="{5EF92AB7-E399-4AEE-973C-7A634BEE7CBA}" destId="{6F0BFEE9-22D3-478A-8A6F-AC3E17E6C520}" srcOrd="1" destOrd="0" presId="urn:microsoft.com/office/officeart/2005/8/layout/hierarchy2"/>
    <dgm:cxn modelId="{C8D82472-F090-4E81-98A7-717CC7B5E608}" type="presOf" srcId="{D0180421-FAF9-4F7A-8975-45D0D5A07887}" destId="{7AE48833-DEA1-412E-83E2-2C94525B47FA}" srcOrd="0" destOrd="0" presId="urn:microsoft.com/office/officeart/2005/8/layout/hierarchy2"/>
    <dgm:cxn modelId="{4119FA74-D878-45CC-8566-EF39EAF5E78D}" type="presOf" srcId="{79343158-943D-475C-BFD3-3E3DEF45D550}" destId="{0F44FB1A-7B74-4A46-AC18-BFA50BF23814}" srcOrd="0" destOrd="0" presId="urn:microsoft.com/office/officeart/2005/8/layout/hierarchy2"/>
    <dgm:cxn modelId="{E88B8A58-F7CD-4734-A041-EEB6C6AC7CCF}" type="presOf" srcId="{D0180421-FAF9-4F7A-8975-45D0D5A07887}" destId="{88D7EAD1-3AB9-43B4-8E9A-A87A99867CBF}" srcOrd="1" destOrd="0" presId="urn:microsoft.com/office/officeart/2005/8/layout/hierarchy2"/>
    <dgm:cxn modelId="{64A7FC7B-AEC2-42E0-A06C-8E206EA78178}" type="presOf" srcId="{4D71769B-4759-4B2E-B075-975CDF87E390}" destId="{704F9619-042C-44B3-8CE8-E5DA1737DCEC}" srcOrd="0" destOrd="0" presId="urn:microsoft.com/office/officeart/2005/8/layout/hierarchy2"/>
    <dgm:cxn modelId="{F89AE67C-A936-4FC5-9720-FFB37DCCAF38}" type="presOf" srcId="{F8C36A60-3EF5-4713-B33C-5E90CBE66ED8}" destId="{81FA7A73-3E50-4DE1-A152-A5E3770A6320}" srcOrd="1" destOrd="0" presId="urn:microsoft.com/office/officeart/2005/8/layout/hierarchy2"/>
    <dgm:cxn modelId="{FE6D8181-9F15-4744-8285-601362CEBFDB}" type="presOf" srcId="{87FBF85E-E1C7-4C20-8F8F-551FF0773DB7}" destId="{69E7F9DA-65D4-4871-8971-E3A4A2698832}" srcOrd="0" destOrd="0" presId="urn:microsoft.com/office/officeart/2005/8/layout/hierarchy2"/>
    <dgm:cxn modelId="{DF1B4E85-B724-4C33-9608-84305F39F939}" type="presOf" srcId="{FAE117BF-7715-447D-8CE8-656B3C5EB828}" destId="{B68E4E84-5260-4BAB-9930-548A474E236C}" srcOrd="1" destOrd="0" presId="urn:microsoft.com/office/officeart/2005/8/layout/hierarchy2"/>
    <dgm:cxn modelId="{C9819E86-10BE-404F-B0E7-887603053B72}" type="presOf" srcId="{CF6875FF-A87A-4C9A-BA69-7E6AD4E8420C}" destId="{15B5085B-8D81-43B2-BD4C-0D63BCEF3A7D}" srcOrd="1" destOrd="0" presId="urn:microsoft.com/office/officeart/2005/8/layout/hierarchy2"/>
    <dgm:cxn modelId="{F782E786-71A1-4E1E-80C6-B186B3DF1806}" srcId="{733E7710-4D8E-4D80-8162-277C983F71DB}" destId="{8D25589A-C49A-45B4-9A1B-46887958AC7C}" srcOrd="9" destOrd="0" parTransId="{B2DA6F59-11F5-431F-BE5A-67653EBC85C5}" sibTransId="{42286E8B-FA28-4726-B5AE-3E057DCB16D3}"/>
    <dgm:cxn modelId="{D1E4BA87-82D8-485D-8DF7-A330CFCE1C5E}" type="presOf" srcId="{17F34DD8-2B07-4AF4-BE17-6F413D4585A8}" destId="{B466ABCB-E6C7-4820-8105-6C7DA95A55F1}" srcOrd="1" destOrd="0" presId="urn:microsoft.com/office/officeart/2005/8/layout/hierarchy2"/>
    <dgm:cxn modelId="{24B6D48C-89AF-406C-A6EC-163738DC624F}" type="presOf" srcId="{BB63D51A-B3EA-483B-8528-49CBD6119C20}" destId="{76986982-201E-448D-A1F0-4005960D9F6D}" srcOrd="0" destOrd="0" presId="urn:microsoft.com/office/officeart/2005/8/layout/hierarchy2"/>
    <dgm:cxn modelId="{AA32E18F-2087-486B-B9D9-804E8DAD7892}" type="presOf" srcId="{8D25589A-C49A-45B4-9A1B-46887958AC7C}" destId="{0187632E-7B9A-4E1D-AE56-7D12EB06F120}" srcOrd="0" destOrd="0" presId="urn:microsoft.com/office/officeart/2005/8/layout/hierarchy2"/>
    <dgm:cxn modelId="{CE40C490-919D-42FE-9D9B-09C6E1A074F8}" srcId="{733E7710-4D8E-4D80-8162-277C983F71DB}" destId="{849BF62F-4A7F-4B0E-A18A-DD77A74F53F5}" srcOrd="0" destOrd="0" parTransId="{2117B363-16EE-4C2A-BBDA-0855AC40066C}" sibTransId="{EA5D9AAD-3579-4555-BA1F-70DB966AE457}"/>
    <dgm:cxn modelId="{4CF90A92-A42B-4E4E-9702-9E36E64D1116}" type="presOf" srcId="{729DEBBA-7F3F-43F6-B01D-4B59CD9C5C42}" destId="{1DDAA4C7-FA97-4F27-8982-951B54C4E7F6}" srcOrd="0" destOrd="0" presId="urn:microsoft.com/office/officeart/2005/8/layout/hierarchy2"/>
    <dgm:cxn modelId="{D033E098-8A09-4827-B7D5-8279D78F5FCB}" type="presOf" srcId="{5EF92AB7-E399-4AEE-973C-7A634BEE7CBA}" destId="{46815541-91F2-43E2-92D4-7F0BF2C0E568}" srcOrd="0" destOrd="0" presId="urn:microsoft.com/office/officeart/2005/8/layout/hierarchy2"/>
    <dgm:cxn modelId="{39F5AC9D-A204-48D3-9A78-6EDD5E8DC406}" srcId="{BB63D51A-B3EA-483B-8528-49CBD6119C20}" destId="{733E7710-4D8E-4D80-8162-277C983F71DB}" srcOrd="0" destOrd="0" parTransId="{42EE2E56-9615-4B67-9395-B3530E23772A}" sibTransId="{B9E7EF5C-A25F-40AC-84A3-50CFE5CD2346}"/>
    <dgm:cxn modelId="{B4A356AA-FE1F-4A7B-8339-3691BB53E786}" type="presOf" srcId="{733E7710-4D8E-4D80-8162-277C983F71DB}" destId="{2E9BD832-CE92-41D2-9526-BEE4C1F8546B}" srcOrd="0" destOrd="0" presId="urn:microsoft.com/office/officeart/2005/8/layout/hierarchy2"/>
    <dgm:cxn modelId="{3C1574AD-7E9E-4AD2-9547-4CF0484E5F58}" srcId="{733E7710-4D8E-4D80-8162-277C983F71DB}" destId="{87FBF85E-E1C7-4C20-8F8F-551FF0773DB7}" srcOrd="4" destOrd="0" parTransId="{F8C36A60-3EF5-4713-B33C-5E90CBE66ED8}" sibTransId="{672C2FE3-DD75-4FA3-BD87-8ECEB3D880B7}"/>
    <dgm:cxn modelId="{41099CAE-FD78-4A5C-96CE-22B270F9CFD9}" type="presOf" srcId="{E0C7F225-A2B4-46F7-8832-490020A3AD3A}" destId="{D9FFF8A9-FF5A-4818-A8D1-4051EAA9BA40}" srcOrd="0" destOrd="0" presId="urn:microsoft.com/office/officeart/2005/8/layout/hierarchy2"/>
    <dgm:cxn modelId="{7E6FD0C7-2A6B-41D8-ABD5-CF9964AC9766}" type="presOf" srcId="{83CFA7AE-AEC2-430F-AA02-C5ACB16EB2AF}" destId="{23F9DB68-8A58-4BA9-8BDA-200623EB0158}" srcOrd="0" destOrd="0" presId="urn:microsoft.com/office/officeart/2005/8/layout/hierarchy2"/>
    <dgm:cxn modelId="{492B97C8-3CF3-44CA-A85D-4AD91205EEF9}" type="presOf" srcId="{2117B363-16EE-4C2A-BBDA-0855AC40066C}" destId="{74A2B9C4-FE00-45B3-AA4C-E8FCC4104B6D}" srcOrd="0" destOrd="0" presId="urn:microsoft.com/office/officeart/2005/8/layout/hierarchy2"/>
    <dgm:cxn modelId="{1C476FCE-3BA1-4CAC-A29C-529C925C0599}" srcId="{733E7710-4D8E-4D80-8162-277C983F71DB}" destId="{BC9A0EB7-352B-4DC2-8B23-BC2B473E84D3}" srcOrd="2" destOrd="0" parTransId="{4D71769B-4759-4B2E-B075-975CDF87E390}" sibTransId="{080C9378-8C64-439F-9DE8-E8E73A24BC8C}"/>
    <dgm:cxn modelId="{9E4B48D0-842C-40C6-A552-02E3DCAC4984}" srcId="{733E7710-4D8E-4D80-8162-277C983F71DB}" destId="{79343158-943D-475C-BFD3-3E3DEF45D550}" srcOrd="1" destOrd="0" parTransId="{5EF92AB7-E399-4AEE-973C-7A634BEE7CBA}" sibTransId="{A33AA52B-00B7-40FB-9F95-9131B7E33134}"/>
    <dgm:cxn modelId="{E9B97CD2-B968-41D7-930C-C11AB03F0140}" type="presOf" srcId="{B2DA6F59-11F5-431F-BE5A-67653EBC85C5}" destId="{8F238CB9-EAB3-4035-966B-784D771780CB}" srcOrd="0" destOrd="0" presId="urn:microsoft.com/office/officeart/2005/8/layout/hierarchy2"/>
    <dgm:cxn modelId="{1235B0D8-241C-4699-84A5-992C4D03C651}" srcId="{733E7710-4D8E-4D80-8162-277C983F71DB}" destId="{83CFA7AE-AEC2-430F-AA02-C5ACB16EB2AF}" srcOrd="7" destOrd="0" parTransId="{17F34DD8-2B07-4AF4-BE17-6F413D4585A8}" sibTransId="{801B6046-47AD-400B-8C77-500E896865A6}"/>
    <dgm:cxn modelId="{3F9E10ED-F27E-4327-AE11-99F099B0A1C7}" type="presOf" srcId="{4D71769B-4759-4B2E-B075-975CDF87E390}" destId="{22ADC517-0CBF-449B-932E-6EBC003E4EFA}" srcOrd="1" destOrd="0" presId="urn:microsoft.com/office/officeart/2005/8/layout/hierarchy2"/>
    <dgm:cxn modelId="{1C812C6E-1A81-40BE-83E3-2F545C67AA6D}" type="presParOf" srcId="{76986982-201E-448D-A1F0-4005960D9F6D}" destId="{B17591D0-975F-4B00-87B3-6106512C36F1}" srcOrd="0" destOrd="0" presId="urn:microsoft.com/office/officeart/2005/8/layout/hierarchy2"/>
    <dgm:cxn modelId="{098B911C-F406-4EAB-97CE-2875DBCF424E}" type="presParOf" srcId="{B17591D0-975F-4B00-87B3-6106512C36F1}" destId="{2E9BD832-CE92-41D2-9526-BEE4C1F8546B}" srcOrd="0" destOrd="0" presId="urn:microsoft.com/office/officeart/2005/8/layout/hierarchy2"/>
    <dgm:cxn modelId="{89C1F4F2-9486-409D-A599-35638A18A6FB}" type="presParOf" srcId="{B17591D0-975F-4B00-87B3-6106512C36F1}" destId="{7CDBBEE1-2C3F-4218-88DB-A2EC665FDD9B}" srcOrd="1" destOrd="0" presId="urn:microsoft.com/office/officeart/2005/8/layout/hierarchy2"/>
    <dgm:cxn modelId="{051F3B75-2059-480B-BB9A-CF8A7B8C0E47}" type="presParOf" srcId="{7CDBBEE1-2C3F-4218-88DB-A2EC665FDD9B}" destId="{74A2B9C4-FE00-45B3-AA4C-E8FCC4104B6D}" srcOrd="0" destOrd="0" presId="urn:microsoft.com/office/officeart/2005/8/layout/hierarchy2"/>
    <dgm:cxn modelId="{EF892E6F-F5C2-4BB1-BCD1-076CC3F5E3C1}" type="presParOf" srcId="{74A2B9C4-FE00-45B3-AA4C-E8FCC4104B6D}" destId="{92E7835D-0E70-49C8-8420-4696EC7CACC7}" srcOrd="0" destOrd="0" presId="urn:microsoft.com/office/officeart/2005/8/layout/hierarchy2"/>
    <dgm:cxn modelId="{EE609C96-EFF7-4454-84BF-DD57D45E9C96}" type="presParOf" srcId="{7CDBBEE1-2C3F-4218-88DB-A2EC665FDD9B}" destId="{76348352-14F5-4CF2-A64C-84A961065988}" srcOrd="1" destOrd="0" presId="urn:microsoft.com/office/officeart/2005/8/layout/hierarchy2"/>
    <dgm:cxn modelId="{1EC274D0-FDD0-4E5C-9F40-01A85A1AF56A}" type="presParOf" srcId="{76348352-14F5-4CF2-A64C-84A961065988}" destId="{E2132912-CF43-4215-90FD-87EE89C9F87F}" srcOrd="0" destOrd="0" presId="urn:microsoft.com/office/officeart/2005/8/layout/hierarchy2"/>
    <dgm:cxn modelId="{2F3DB505-BE9E-48EE-83AD-1F6F7F7B7044}" type="presParOf" srcId="{76348352-14F5-4CF2-A64C-84A961065988}" destId="{780F06A5-6CEF-4799-A9B4-79383B50CD11}" srcOrd="1" destOrd="0" presId="urn:microsoft.com/office/officeart/2005/8/layout/hierarchy2"/>
    <dgm:cxn modelId="{08CFE7E8-6483-4D14-B776-03EDC4AE0D36}" type="presParOf" srcId="{7CDBBEE1-2C3F-4218-88DB-A2EC665FDD9B}" destId="{46815541-91F2-43E2-92D4-7F0BF2C0E568}" srcOrd="2" destOrd="0" presId="urn:microsoft.com/office/officeart/2005/8/layout/hierarchy2"/>
    <dgm:cxn modelId="{A603F9B6-8640-4B51-A805-44D190C9BE29}" type="presParOf" srcId="{46815541-91F2-43E2-92D4-7F0BF2C0E568}" destId="{6F0BFEE9-22D3-478A-8A6F-AC3E17E6C520}" srcOrd="0" destOrd="0" presId="urn:microsoft.com/office/officeart/2005/8/layout/hierarchy2"/>
    <dgm:cxn modelId="{BE891C9A-65CD-4D0A-876D-3CAB98275FA0}" type="presParOf" srcId="{7CDBBEE1-2C3F-4218-88DB-A2EC665FDD9B}" destId="{67D1D7B4-8701-473F-95E7-D44C715D7AC0}" srcOrd="3" destOrd="0" presId="urn:microsoft.com/office/officeart/2005/8/layout/hierarchy2"/>
    <dgm:cxn modelId="{C723BC10-6495-4B8F-B922-7379F4F9202E}" type="presParOf" srcId="{67D1D7B4-8701-473F-95E7-D44C715D7AC0}" destId="{0F44FB1A-7B74-4A46-AC18-BFA50BF23814}" srcOrd="0" destOrd="0" presId="urn:microsoft.com/office/officeart/2005/8/layout/hierarchy2"/>
    <dgm:cxn modelId="{8A1CFBCD-FAD9-4DC7-881D-6D3DF49E0E76}" type="presParOf" srcId="{67D1D7B4-8701-473F-95E7-D44C715D7AC0}" destId="{DDDEF180-6FFC-48C6-A136-F4EC44650B3A}" srcOrd="1" destOrd="0" presId="urn:microsoft.com/office/officeart/2005/8/layout/hierarchy2"/>
    <dgm:cxn modelId="{192A3226-3348-42CB-BFA2-52D98C015D6A}" type="presParOf" srcId="{7CDBBEE1-2C3F-4218-88DB-A2EC665FDD9B}" destId="{704F9619-042C-44B3-8CE8-E5DA1737DCEC}" srcOrd="4" destOrd="0" presId="urn:microsoft.com/office/officeart/2005/8/layout/hierarchy2"/>
    <dgm:cxn modelId="{81706FB5-90C7-42E9-98BE-9C305564A545}" type="presParOf" srcId="{704F9619-042C-44B3-8CE8-E5DA1737DCEC}" destId="{22ADC517-0CBF-449B-932E-6EBC003E4EFA}" srcOrd="0" destOrd="0" presId="urn:microsoft.com/office/officeart/2005/8/layout/hierarchy2"/>
    <dgm:cxn modelId="{424512DE-ECA7-4779-A126-7751C2E9A1CB}" type="presParOf" srcId="{7CDBBEE1-2C3F-4218-88DB-A2EC665FDD9B}" destId="{F002EED1-2F16-4F9E-8242-6E67DE4CD533}" srcOrd="5" destOrd="0" presId="urn:microsoft.com/office/officeart/2005/8/layout/hierarchy2"/>
    <dgm:cxn modelId="{78C864A0-E699-4C72-AAAD-77C48EDF56CD}" type="presParOf" srcId="{F002EED1-2F16-4F9E-8242-6E67DE4CD533}" destId="{ABD238DC-529D-4894-93CD-5EB655F22266}" srcOrd="0" destOrd="0" presId="urn:microsoft.com/office/officeart/2005/8/layout/hierarchy2"/>
    <dgm:cxn modelId="{AF174682-17AE-41B7-9DF5-B595F5379E35}" type="presParOf" srcId="{F002EED1-2F16-4F9E-8242-6E67DE4CD533}" destId="{3A7742B1-3E8B-424E-9615-491F749F7540}" srcOrd="1" destOrd="0" presId="urn:microsoft.com/office/officeart/2005/8/layout/hierarchy2"/>
    <dgm:cxn modelId="{C5A17006-1123-4FAB-9BCE-5DB719515708}" type="presParOf" srcId="{7CDBBEE1-2C3F-4218-88DB-A2EC665FDD9B}" destId="{7AE48833-DEA1-412E-83E2-2C94525B47FA}" srcOrd="6" destOrd="0" presId="urn:microsoft.com/office/officeart/2005/8/layout/hierarchy2"/>
    <dgm:cxn modelId="{813C56D7-DEDE-42B3-8855-A39D408D550E}" type="presParOf" srcId="{7AE48833-DEA1-412E-83E2-2C94525B47FA}" destId="{88D7EAD1-3AB9-43B4-8E9A-A87A99867CBF}" srcOrd="0" destOrd="0" presId="urn:microsoft.com/office/officeart/2005/8/layout/hierarchy2"/>
    <dgm:cxn modelId="{08004CD4-3788-4561-A589-6A8AA792F505}" type="presParOf" srcId="{7CDBBEE1-2C3F-4218-88DB-A2EC665FDD9B}" destId="{DF8A829E-6260-4F29-AF51-47180740AFAF}" srcOrd="7" destOrd="0" presId="urn:microsoft.com/office/officeart/2005/8/layout/hierarchy2"/>
    <dgm:cxn modelId="{967CBF2A-E5C1-400A-A044-0948F6C1F189}" type="presParOf" srcId="{DF8A829E-6260-4F29-AF51-47180740AFAF}" destId="{1DDAA4C7-FA97-4F27-8982-951B54C4E7F6}" srcOrd="0" destOrd="0" presId="urn:microsoft.com/office/officeart/2005/8/layout/hierarchy2"/>
    <dgm:cxn modelId="{9593CA2E-79AD-42F2-9312-9E1A4014AC50}" type="presParOf" srcId="{DF8A829E-6260-4F29-AF51-47180740AFAF}" destId="{644FBE3A-9630-4FD7-A519-783C23C98B92}" srcOrd="1" destOrd="0" presId="urn:microsoft.com/office/officeart/2005/8/layout/hierarchy2"/>
    <dgm:cxn modelId="{B6918757-311E-453C-AA2D-C7D9C53BE543}" type="presParOf" srcId="{7CDBBEE1-2C3F-4218-88DB-A2EC665FDD9B}" destId="{894EA605-8A77-4D65-90C4-E76249C47E68}" srcOrd="8" destOrd="0" presId="urn:microsoft.com/office/officeart/2005/8/layout/hierarchy2"/>
    <dgm:cxn modelId="{DDCC0602-DDB9-4A28-A760-116F2BE070A2}" type="presParOf" srcId="{894EA605-8A77-4D65-90C4-E76249C47E68}" destId="{81FA7A73-3E50-4DE1-A152-A5E3770A6320}" srcOrd="0" destOrd="0" presId="urn:microsoft.com/office/officeart/2005/8/layout/hierarchy2"/>
    <dgm:cxn modelId="{E5DFF681-B663-489C-AFE3-B686F4858301}" type="presParOf" srcId="{7CDBBEE1-2C3F-4218-88DB-A2EC665FDD9B}" destId="{9EC5313A-35B5-4E7C-A819-BBD87A8F6F90}" srcOrd="9" destOrd="0" presId="urn:microsoft.com/office/officeart/2005/8/layout/hierarchy2"/>
    <dgm:cxn modelId="{FF5E1676-8C54-46C6-BA17-3319C57D2200}" type="presParOf" srcId="{9EC5313A-35B5-4E7C-A819-BBD87A8F6F90}" destId="{69E7F9DA-65D4-4871-8971-E3A4A2698832}" srcOrd="0" destOrd="0" presId="urn:microsoft.com/office/officeart/2005/8/layout/hierarchy2"/>
    <dgm:cxn modelId="{DCF52101-612F-4605-80EC-5C736B36585B}" type="presParOf" srcId="{9EC5313A-35B5-4E7C-A819-BBD87A8F6F90}" destId="{64AE7342-5532-4BEA-A26F-D391CFBB05CB}" srcOrd="1" destOrd="0" presId="urn:microsoft.com/office/officeart/2005/8/layout/hierarchy2"/>
    <dgm:cxn modelId="{A64E859E-EE01-423C-AEE5-34BC0351729D}" type="presParOf" srcId="{7CDBBEE1-2C3F-4218-88DB-A2EC665FDD9B}" destId="{3ACB52F6-AA04-4077-840E-8BAAEA5D99CF}" srcOrd="10" destOrd="0" presId="urn:microsoft.com/office/officeart/2005/8/layout/hierarchy2"/>
    <dgm:cxn modelId="{2CF75360-F861-4FDC-9DBD-9ACB4965CA3C}" type="presParOf" srcId="{3ACB52F6-AA04-4077-840E-8BAAEA5D99CF}" destId="{B68E4E84-5260-4BAB-9930-548A474E236C}" srcOrd="0" destOrd="0" presId="urn:microsoft.com/office/officeart/2005/8/layout/hierarchy2"/>
    <dgm:cxn modelId="{C10E7F1D-EC16-4FBB-AE4A-8EFD505B4849}" type="presParOf" srcId="{7CDBBEE1-2C3F-4218-88DB-A2EC665FDD9B}" destId="{3EC9A3EC-6F94-4203-A700-2ABF2C2512DD}" srcOrd="11" destOrd="0" presId="urn:microsoft.com/office/officeart/2005/8/layout/hierarchy2"/>
    <dgm:cxn modelId="{A9E7742E-2531-409F-8CF1-DC7839A414BE}" type="presParOf" srcId="{3EC9A3EC-6F94-4203-A700-2ABF2C2512DD}" destId="{283FBE7D-A9C4-416E-9E00-35C81A746C4C}" srcOrd="0" destOrd="0" presId="urn:microsoft.com/office/officeart/2005/8/layout/hierarchy2"/>
    <dgm:cxn modelId="{F1F76E19-67F1-43FB-A2F3-6178F1AEF287}" type="presParOf" srcId="{3EC9A3EC-6F94-4203-A700-2ABF2C2512DD}" destId="{0C1E8B1E-B6D7-4182-B3BE-50066552B01B}" srcOrd="1" destOrd="0" presId="urn:microsoft.com/office/officeart/2005/8/layout/hierarchy2"/>
    <dgm:cxn modelId="{79BB9A86-C6D4-40E6-B3C7-639BCAED6BFE}" type="presParOf" srcId="{7CDBBEE1-2C3F-4218-88DB-A2EC665FDD9B}" destId="{17A5F60C-63D3-4498-A7B2-1AD3687814E8}" srcOrd="12" destOrd="0" presId="urn:microsoft.com/office/officeart/2005/8/layout/hierarchy2"/>
    <dgm:cxn modelId="{CA2A3B6D-E223-4693-9413-A59604A084D2}" type="presParOf" srcId="{17A5F60C-63D3-4498-A7B2-1AD3687814E8}" destId="{1C0E2655-4430-4EC7-977A-B6CA329FAE1F}" srcOrd="0" destOrd="0" presId="urn:microsoft.com/office/officeart/2005/8/layout/hierarchy2"/>
    <dgm:cxn modelId="{867D2C89-683E-49D3-BB67-EC6FBA819709}" type="presParOf" srcId="{7CDBBEE1-2C3F-4218-88DB-A2EC665FDD9B}" destId="{8A0CF323-2029-41A7-8B28-9CF45349DDC5}" srcOrd="13" destOrd="0" presId="urn:microsoft.com/office/officeart/2005/8/layout/hierarchy2"/>
    <dgm:cxn modelId="{B3C31AC1-188C-4EF5-B2CA-D7F38EC1B1AE}" type="presParOf" srcId="{8A0CF323-2029-41A7-8B28-9CF45349DDC5}" destId="{5F0EF12C-6D85-4E34-8DC1-407828361146}" srcOrd="0" destOrd="0" presId="urn:microsoft.com/office/officeart/2005/8/layout/hierarchy2"/>
    <dgm:cxn modelId="{6B13F50A-0923-44B2-A677-9438CA1D0FB7}" type="presParOf" srcId="{8A0CF323-2029-41A7-8B28-9CF45349DDC5}" destId="{A7EB6B29-C44C-44F5-AC66-3C8291BB8314}" srcOrd="1" destOrd="0" presId="urn:microsoft.com/office/officeart/2005/8/layout/hierarchy2"/>
    <dgm:cxn modelId="{945B406B-5409-4764-8E82-E772A6976DFF}" type="presParOf" srcId="{7CDBBEE1-2C3F-4218-88DB-A2EC665FDD9B}" destId="{211248CC-E5B9-447F-BC8F-4A20E87ED018}" srcOrd="14" destOrd="0" presId="urn:microsoft.com/office/officeart/2005/8/layout/hierarchy2"/>
    <dgm:cxn modelId="{97A06AA2-BA73-467F-B4FB-5539C85EF522}" type="presParOf" srcId="{211248CC-E5B9-447F-BC8F-4A20E87ED018}" destId="{B466ABCB-E6C7-4820-8105-6C7DA95A55F1}" srcOrd="0" destOrd="0" presId="urn:microsoft.com/office/officeart/2005/8/layout/hierarchy2"/>
    <dgm:cxn modelId="{A8F6D15A-4548-44F7-BDEE-F541FC5572F0}" type="presParOf" srcId="{7CDBBEE1-2C3F-4218-88DB-A2EC665FDD9B}" destId="{1F4285FC-0B33-4281-9C4B-7E565F78602C}" srcOrd="15" destOrd="0" presId="urn:microsoft.com/office/officeart/2005/8/layout/hierarchy2"/>
    <dgm:cxn modelId="{7BDB3EDA-0667-45E1-91BA-19E917451347}" type="presParOf" srcId="{1F4285FC-0B33-4281-9C4B-7E565F78602C}" destId="{23F9DB68-8A58-4BA9-8BDA-200623EB0158}" srcOrd="0" destOrd="0" presId="urn:microsoft.com/office/officeart/2005/8/layout/hierarchy2"/>
    <dgm:cxn modelId="{D53B450E-08F2-4C7F-8C7C-DBC4AB0CCBE4}" type="presParOf" srcId="{1F4285FC-0B33-4281-9C4B-7E565F78602C}" destId="{D5A4C1C0-9C8D-44F7-87EE-AF714D03330A}" srcOrd="1" destOrd="0" presId="urn:microsoft.com/office/officeart/2005/8/layout/hierarchy2"/>
    <dgm:cxn modelId="{9317C8BA-525E-463E-9A4D-CDF3F18EE34C}" type="presParOf" srcId="{7CDBBEE1-2C3F-4218-88DB-A2EC665FDD9B}" destId="{5AC1984A-79F5-4CEB-AE97-A6EC55FCDB92}" srcOrd="16" destOrd="0" presId="urn:microsoft.com/office/officeart/2005/8/layout/hierarchy2"/>
    <dgm:cxn modelId="{D4C9DAAB-4641-4B91-8A24-8FD52AF7F5A9}" type="presParOf" srcId="{5AC1984A-79F5-4CEB-AE97-A6EC55FCDB92}" destId="{15B5085B-8D81-43B2-BD4C-0D63BCEF3A7D}" srcOrd="0" destOrd="0" presId="urn:microsoft.com/office/officeart/2005/8/layout/hierarchy2"/>
    <dgm:cxn modelId="{08D6226D-1E2D-4D9C-97AA-A7B918540B34}" type="presParOf" srcId="{7CDBBEE1-2C3F-4218-88DB-A2EC665FDD9B}" destId="{81980ACD-D8EB-441E-9DF9-16FA5089238F}" srcOrd="17" destOrd="0" presId="urn:microsoft.com/office/officeart/2005/8/layout/hierarchy2"/>
    <dgm:cxn modelId="{CE2E9795-80E1-4B57-9137-06050297FA57}" type="presParOf" srcId="{81980ACD-D8EB-441E-9DF9-16FA5089238F}" destId="{D9FFF8A9-FF5A-4818-A8D1-4051EAA9BA40}" srcOrd="0" destOrd="0" presId="urn:microsoft.com/office/officeart/2005/8/layout/hierarchy2"/>
    <dgm:cxn modelId="{76FC94A0-5BAB-4B32-B77A-C28CFF92FC17}" type="presParOf" srcId="{81980ACD-D8EB-441E-9DF9-16FA5089238F}" destId="{B54ED4C2-78B5-413D-9D62-20C3FC40FAFE}" srcOrd="1" destOrd="0" presId="urn:microsoft.com/office/officeart/2005/8/layout/hierarchy2"/>
    <dgm:cxn modelId="{AE043106-8B57-44E0-98CD-93B40C60CB3D}" type="presParOf" srcId="{7CDBBEE1-2C3F-4218-88DB-A2EC665FDD9B}" destId="{8F238CB9-EAB3-4035-966B-784D771780CB}" srcOrd="18" destOrd="0" presId="urn:microsoft.com/office/officeart/2005/8/layout/hierarchy2"/>
    <dgm:cxn modelId="{E266353B-B5DC-46CD-838E-D9C3D55CC65F}" type="presParOf" srcId="{8F238CB9-EAB3-4035-966B-784D771780CB}" destId="{B007383C-7266-4CA4-969A-F8F2E625E429}" srcOrd="0" destOrd="0" presId="urn:microsoft.com/office/officeart/2005/8/layout/hierarchy2"/>
    <dgm:cxn modelId="{54F3A7E3-2A71-4841-8BC6-7CC2F3E6004A}" type="presParOf" srcId="{7CDBBEE1-2C3F-4218-88DB-A2EC665FDD9B}" destId="{62A9069E-2218-4966-8B93-BC2680180F53}" srcOrd="19" destOrd="0" presId="urn:microsoft.com/office/officeart/2005/8/layout/hierarchy2"/>
    <dgm:cxn modelId="{42940A6D-C18C-4B4E-942A-92067BED5A0A}" type="presParOf" srcId="{62A9069E-2218-4966-8B93-BC2680180F53}" destId="{0187632E-7B9A-4E1D-AE56-7D12EB06F120}" srcOrd="0" destOrd="0" presId="urn:microsoft.com/office/officeart/2005/8/layout/hierarchy2"/>
    <dgm:cxn modelId="{7221AD1E-F6DA-4B87-B267-9D01C87A8680}" type="presParOf" srcId="{62A9069E-2218-4966-8B93-BC2680180F53}" destId="{21449FB2-4C2D-48D4-AB84-95A33AB47A5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71F116-2EAE-43CE-9443-2EF0EBCCE6F5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903CCC6-5653-4CDC-B595-D4510DB0F093}">
      <dgm:prSet phldrT="[Text]"/>
      <dgm:spPr/>
      <dgm:t>
        <a:bodyPr/>
        <a:lstStyle/>
        <a:p>
          <a:r>
            <a:rPr lang="en-US" dirty="0"/>
            <a:t>Members</a:t>
          </a:r>
        </a:p>
      </dgm:t>
    </dgm:pt>
    <dgm:pt modelId="{9A112271-E009-4DB9-9732-D64727108FAB}" type="parTrans" cxnId="{DD21CA37-5FE2-4D78-916B-BCE821A74B51}">
      <dgm:prSet/>
      <dgm:spPr/>
      <dgm:t>
        <a:bodyPr/>
        <a:lstStyle/>
        <a:p>
          <a:endParaRPr lang="en-US"/>
        </a:p>
      </dgm:t>
    </dgm:pt>
    <dgm:pt modelId="{6219CD0D-399D-4652-9639-3B31D123A3F0}" type="sibTrans" cxnId="{DD21CA37-5FE2-4D78-916B-BCE821A74B51}">
      <dgm:prSet/>
      <dgm:spPr/>
      <dgm:t>
        <a:bodyPr/>
        <a:lstStyle/>
        <a:p>
          <a:endParaRPr lang="en-US"/>
        </a:p>
      </dgm:t>
    </dgm:pt>
    <dgm:pt modelId="{933DD53D-BE82-4278-8BAC-51F23D2EBBF5}">
      <dgm:prSet phldrT="[Text]"/>
      <dgm:spPr/>
      <dgm:t>
        <a:bodyPr/>
        <a:lstStyle/>
        <a:p>
          <a:r>
            <a:rPr lang="en-US" dirty="0"/>
            <a:t>Worksite leaders</a:t>
          </a:r>
        </a:p>
      </dgm:t>
    </dgm:pt>
    <dgm:pt modelId="{CADF7976-FA27-439E-A95C-85A2402DAB6F}" type="parTrans" cxnId="{44DD897E-FAB9-4BCE-8430-9FB0A253A5BF}">
      <dgm:prSet/>
      <dgm:spPr/>
      <dgm:t>
        <a:bodyPr/>
        <a:lstStyle/>
        <a:p>
          <a:endParaRPr lang="en-US"/>
        </a:p>
      </dgm:t>
    </dgm:pt>
    <dgm:pt modelId="{DFDFCA9A-847A-4C1B-89A2-81D7E2D499B2}" type="sibTrans" cxnId="{44DD897E-FAB9-4BCE-8430-9FB0A253A5BF}">
      <dgm:prSet/>
      <dgm:spPr/>
      <dgm:t>
        <a:bodyPr/>
        <a:lstStyle/>
        <a:p>
          <a:endParaRPr lang="en-US"/>
        </a:p>
      </dgm:t>
    </dgm:pt>
    <dgm:pt modelId="{A77203FD-FD63-4C9A-BB00-63179AEF356F}">
      <dgm:prSet phldrT="[Text]"/>
      <dgm:spPr/>
      <dgm:t>
        <a:bodyPr/>
        <a:lstStyle/>
        <a:p>
          <a:r>
            <a:rPr lang="en-US" dirty="0"/>
            <a:t>Executive board</a:t>
          </a:r>
        </a:p>
      </dgm:t>
    </dgm:pt>
    <dgm:pt modelId="{44AFAE33-E073-4442-8D74-42031091AB68}" type="parTrans" cxnId="{B75E6838-9A68-40EE-99CE-6FB7F9003481}">
      <dgm:prSet/>
      <dgm:spPr/>
      <dgm:t>
        <a:bodyPr/>
        <a:lstStyle/>
        <a:p>
          <a:endParaRPr lang="en-US"/>
        </a:p>
      </dgm:t>
    </dgm:pt>
    <dgm:pt modelId="{945A6EB9-3F36-40ED-B7D1-45414D0847D8}" type="sibTrans" cxnId="{B75E6838-9A68-40EE-99CE-6FB7F9003481}">
      <dgm:prSet/>
      <dgm:spPr/>
      <dgm:t>
        <a:bodyPr/>
        <a:lstStyle/>
        <a:p>
          <a:endParaRPr lang="en-US"/>
        </a:p>
      </dgm:t>
    </dgm:pt>
    <dgm:pt modelId="{D19A8088-6DCD-45C6-95C8-5DD900AEA8B8}">
      <dgm:prSet phldrT="[Text]"/>
      <dgm:spPr/>
      <dgm:t>
        <a:bodyPr/>
        <a:lstStyle/>
        <a:p>
          <a:r>
            <a:rPr lang="en-US" dirty="0"/>
            <a:t>Officers</a:t>
          </a:r>
        </a:p>
      </dgm:t>
    </dgm:pt>
    <dgm:pt modelId="{A49C03EB-19B4-4916-8C0E-F4D0A13A1348}" type="parTrans" cxnId="{FFD1AB33-62BB-49A5-9123-A95A048FF141}">
      <dgm:prSet/>
      <dgm:spPr/>
      <dgm:t>
        <a:bodyPr/>
        <a:lstStyle/>
        <a:p>
          <a:endParaRPr lang="en-US"/>
        </a:p>
      </dgm:t>
    </dgm:pt>
    <dgm:pt modelId="{8A9D4FF8-A952-4F88-9174-82F005E0B243}" type="sibTrans" cxnId="{FFD1AB33-62BB-49A5-9123-A95A048FF141}">
      <dgm:prSet/>
      <dgm:spPr/>
      <dgm:t>
        <a:bodyPr/>
        <a:lstStyle/>
        <a:p>
          <a:endParaRPr lang="en-US"/>
        </a:p>
      </dgm:t>
    </dgm:pt>
    <dgm:pt modelId="{61EF8E76-AD51-4F84-8AD5-1C7220CE330B}" type="pres">
      <dgm:prSet presAssocID="{EC71F116-2EAE-43CE-9443-2EF0EBCCE6F5}" presName="CompostProcess" presStyleCnt="0">
        <dgm:presLayoutVars>
          <dgm:dir/>
          <dgm:resizeHandles val="exact"/>
        </dgm:presLayoutVars>
      </dgm:prSet>
      <dgm:spPr/>
    </dgm:pt>
    <dgm:pt modelId="{48F789B6-D7C9-49BF-9687-A0A73E9FE6A7}" type="pres">
      <dgm:prSet presAssocID="{EC71F116-2EAE-43CE-9443-2EF0EBCCE6F5}" presName="arrow" presStyleLbl="bgShp" presStyleIdx="0" presStyleCnt="1" custScaleX="117647"/>
      <dgm:spPr/>
    </dgm:pt>
    <dgm:pt modelId="{28C7C9A3-4F29-48B0-8FA9-A638513C164F}" type="pres">
      <dgm:prSet presAssocID="{EC71F116-2EAE-43CE-9443-2EF0EBCCE6F5}" presName="linearProcess" presStyleCnt="0"/>
      <dgm:spPr/>
    </dgm:pt>
    <dgm:pt modelId="{3DBD93B3-8E92-495D-9999-0BBC5DC2F0D1}" type="pres">
      <dgm:prSet presAssocID="{5903CCC6-5653-4CDC-B595-D4510DB0F093}" presName="textNode" presStyleLbl="node1" presStyleIdx="0" presStyleCnt="4">
        <dgm:presLayoutVars>
          <dgm:bulletEnabled val="1"/>
        </dgm:presLayoutVars>
      </dgm:prSet>
      <dgm:spPr/>
    </dgm:pt>
    <dgm:pt modelId="{1EA46109-AECD-450A-93E9-8804F1D0AF22}" type="pres">
      <dgm:prSet presAssocID="{6219CD0D-399D-4652-9639-3B31D123A3F0}" presName="sibTrans" presStyleCnt="0"/>
      <dgm:spPr/>
    </dgm:pt>
    <dgm:pt modelId="{84BD11D8-D7FB-43CA-A38A-EB56B356AA96}" type="pres">
      <dgm:prSet presAssocID="{933DD53D-BE82-4278-8BAC-51F23D2EBBF5}" presName="textNode" presStyleLbl="node1" presStyleIdx="1" presStyleCnt="4">
        <dgm:presLayoutVars>
          <dgm:bulletEnabled val="1"/>
        </dgm:presLayoutVars>
      </dgm:prSet>
      <dgm:spPr/>
    </dgm:pt>
    <dgm:pt modelId="{A7B25B96-307A-43C4-9904-DF024404B8D7}" type="pres">
      <dgm:prSet presAssocID="{DFDFCA9A-847A-4C1B-89A2-81D7E2D499B2}" presName="sibTrans" presStyleCnt="0"/>
      <dgm:spPr/>
    </dgm:pt>
    <dgm:pt modelId="{BCDC0C36-CEF2-41A5-AF0A-E01767071984}" type="pres">
      <dgm:prSet presAssocID="{A77203FD-FD63-4C9A-BB00-63179AEF356F}" presName="textNode" presStyleLbl="node1" presStyleIdx="2" presStyleCnt="4">
        <dgm:presLayoutVars>
          <dgm:bulletEnabled val="1"/>
        </dgm:presLayoutVars>
      </dgm:prSet>
      <dgm:spPr/>
    </dgm:pt>
    <dgm:pt modelId="{40DC5D95-2507-4A56-9936-4C277496DB4C}" type="pres">
      <dgm:prSet presAssocID="{945A6EB9-3F36-40ED-B7D1-45414D0847D8}" presName="sibTrans" presStyleCnt="0"/>
      <dgm:spPr/>
    </dgm:pt>
    <dgm:pt modelId="{B2BF45C1-0552-4804-9673-ABA15947ED0C}" type="pres">
      <dgm:prSet presAssocID="{D19A8088-6DCD-45C6-95C8-5DD900AEA8B8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FFD1AB33-62BB-49A5-9123-A95A048FF141}" srcId="{EC71F116-2EAE-43CE-9443-2EF0EBCCE6F5}" destId="{D19A8088-6DCD-45C6-95C8-5DD900AEA8B8}" srcOrd="3" destOrd="0" parTransId="{A49C03EB-19B4-4916-8C0E-F4D0A13A1348}" sibTransId="{8A9D4FF8-A952-4F88-9174-82F005E0B243}"/>
    <dgm:cxn modelId="{DD21CA37-5FE2-4D78-916B-BCE821A74B51}" srcId="{EC71F116-2EAE-43CE-9443-2EF0EBCCE6F5}" destId="{5903CCC6-5653-4CDC-B595-D4510DB0F093}" srcOrd="0" destOrd="0" parTransId="{9A112271-E009-4DB9-9732-D64727108FAB}" sibTransId="{6219CD0D-399D-4652-9639-3B31D123A3F0}"/>
    <dgm:cxn modelId="{B75E6838-9A68-40EE-99CE-6FB7F9003481}" srcId="{EC71F116-2EAE-43CE-9443-2EF0EBCCE6F5}" destId="{A77203FD-FD63-4C9A-BB00-63179AEF356F}" srcOrd="2" destOrd="0" parTransId="{44AFAE33-E073-4442-8D74-42031091AB68}" sibTransId="{945A6EB9-3F36-40ED-B7D1-45414D0847D8}"/>
    <dgm:cxn modelId="{6C9E463E-3597-4E99-BD48-CF6B0E99A5C0}" type="presOf" srcId="{D19A8088-6DCD-45C6-95C8-5DD900AEA8B8}" destId="{B2BF45C1-0552-4804-9673-ABA15947ED0C}" srcOrd="0" destOrd="0" presId="urn:microsoft.com/office/officeart/2005/8/layout/hProcess9"/>
    <dgm:cxn modelId="{44DD897E-FAB9-4BCE-8430-9FB0A253A5BF}" srcId="{EC71F116-2EAE-43CE-9443-2EF0EBCCE6F5}" destId="{933DD53D-BE82-4278-8BAC-51F23D2EBBF5}" srcOrd="1" destOrd="0" parTransId="{CADF7976-FA27-439E-A95C-85A2402DAB6F}" sibTransId="{DFDFCA9A-847A-4C1B-89A2-81D7E2D499B2}"/>
    <dgm:cxn modelId="{C9CC388F-3858-473A-AC78-14E7101778B6}" type="presOf" srcId="{5903CCC6-5653-4CDC-B595-D4510DB0F093}" destId="{3DBD93B3-8E92-495D-9999-0BBC5DC2F0D1}" srcOrd="0" destOrd="0" presId="urn:microsoft.com/office/officeart/2005/8/layout/hProcess9"/>
    <dgm:cxn modelId="{6CA3B9C9-16E2-4693-9C8F-485C6EC62298}" type="presOf" srcId="{933DD53D-BE82-4278-8BAC-51F23D2EBBF5}" destId="{84BD11D8-D7FB-43CA-A38A-EB56B356AA96}" srcOrd="0" destOrd="0" presId="urn:microsoft.com/office/officeart/2005/8/layout/hProcess9"/>
    <dgm:cxn modelId="{A619D2D8-1C75-44A3-8ECB-A47324D335C3}" type="presOf" srcId="{EC71F116-2EAE-43CE-9443-2EF0EBCCE6F5}" destId="{61EF8E76-AD51-4F84-8AD5-1C7220CE330B}" srcOrd="0" destOrd="0" presId="urn:microsoft.com/office/officeart/2005/8/layout/hProcess9"/>
    <dgm:cxn modelId="{61AD69EC-1C3C-425B-BAE5-6C7A2E7B424E}" type="presOf" srcId="{A77203FD-FD63-4C9A-BB00-63179AEF356F}" destId="{BCDC0C36-CEF2-41A5-AF0A-E01767071984}" srcOrd="0" destOrd="0" presId="urn:microsoft.com/office/officeart/2005/8/layout/hProcess9"/>
    <dgm:cxn modelId="{1152826C-1E40-4A67-AB1B-0C9812ACD0E4}" type="presParOf" srcId="{61EF8E76-AD51-4F84-8AD5-1C7220CE330B}" destId="{48F789B6-D7C9-49BF-9687-A0A73E9FE6A7}" srcOrd="0" destOrd="0" presId="urn:microsoft.com/office/officeart/2005/8/layout/hProcess9"/>
    <dgm:cxn modelId="{F326D887-017D-41C5-9D10-62E3C5328FCE}" type="presParOf" srcId="{61EF8E76-AD51-4F84-8AD5-1C7220CE330B}" destId="{28C7C9A3-4F29-48B0-8FA9-A638513C164F}" srcOrd="1" destOrd="0" presId="urn:microsoft.com/office/officeart/2005/8/layout/hProcess9"/>
    <dgm:cxn modelId="{48ED12EF-C87C-44C6-979A-AB7895C16C9F}" type="presParOf" srcId="{28C7C9A3-4F29-48B0-8FA9-A638513C164F}" destId="{3DBD93B3-8E92-495D-9999-0BBC5DC2F0D1}" srcOrd="0" destOrd="0" presId="urn:microsoft.com/office/officeart/2005/8/layout/hProcess9"/>
    <dgm:cxn modelId="{1B50AD78-3A70-41DB-98B9-622680A9EB43}" type="presParOf" srcId="{28C7C9A3-4F29-48B0-8FA9-A638513C164F}" destId="{1EA46109-AECD-450A-93E9-8804F1D0AF22}" srcOrd="1" destOrd="0" presId="urn:microsoft.com/office/officeart/2005/8/layout/hProcess9"/>
    <dgm:cxn modelId="{CE4A1B73-D26A-4ED2-B671-7451A0CABA34}" type="presParOf" srcId="{28C7C9A3-4F29-48B0-8FA9-A638513C164F}" destId="{84BD11D8-D7FB-43CA-A38A-EB56B356AA96}" srcOrd="2" destOrd="0" presId="urn:microsoft.com/office/officeart/2005/8/layout/hProcess9"/>
    <dgm:cxn modelId="{0F44B51C-BBB0-4B1D-A07A-C3F44E40711F}" type="presParOf" srcId="{28C7C9A3-4F29-48B0-8FA9-A638513C164F}" destId="{A7B25B96-307A-43C4-9904-DF024404B8D7}" srcOrd="3" destOrd="0" presId="urn:microsoft.com/office/officeart/2005/8/layout/hProcess9"/>
    <dgm:cxn modelId="{3F62F5D4-F3B4-4B83-B233-B4A94EE29900}" type="presParOf" srcId="{28C7C9A3-4F29-48B0-8FA9-A638513C164F}" destId="{BCDC0C36-CEF2-41A5-AF0A-E01767071984}" srcOrd="4" destOrd="0" presId="urn:microsoft.com/office/officeart/2005/8/layout/hProcess9"/>
    <dgm:cxn modelId="{0D3FB7C8-AC3D-40DE-8629-E31CE7F5F917}" type="presParOf" srcId="{28C7C9A3-4F29-48B0-8FA9-A638513C164F}" destId="{40DC5D95-2507-4A56-9936-4C277496DB4C}" srcOrd="5" destOrd="0" presId="urn:microsoft.com/office/officeart/2005/8/layout/hProcess9"/>
    <dgm:cxn modelId="{50390AD0-BD11-45FB-839B-478EFF907CF5}" type="presParOf" srcId="{28C7C9A3-4F29-48B0-8FA9-A638513C164F}" destId="{B2BF45C1-0552-4804-9673-ABA15947ED0C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321CB66-320F-423C-A5E3-9E3617766466}" type="doc">
      <dgm:prSet loTypeId="urn:microsoft.com/office/officeart/2016/7/layout/VerticalDownArrowProcess" loCatId="process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BD4440-D77A-45CC-8D61-8F24DBB475F6}">
      <dgm:prSet/>
      <dgm:spPr/>
      <dgm:t>
        <a:bodyPr/>
        <a:lstStyle/>
        <a:p>
          <a:r>
            <a:rPr lang="en-US"/>
            <a:t>Members</a:t>
          </a:r>
        </a:p>
      </dgm:t>
    </dgm:pt>
    <dgm:pt modelId="{227666C1-46C3-4FC2-9CE3-77DA749B4414}" type="parTrans" cxnId="{FEF07E2A-B1C2-4533-A119-D4F3EA422EA3}">
      <dgm:prSet/>
      <dgm:spPr/>
      <dgm:t>
        <a:bodyPr/>
        <a:lstStyle/>
        <a:p>
          <a:endParaRPr lang="en-US"/>
        </a:p>
      </dgm:t>
    </dgm:pt>
    <dgm:pt modelId="{1A07A927-6D5D-4D60-B952-8A7CB901D4D5}" type="sibTrans" cxnId="{FEF07E2A-B1C2-4533-A119-D4F3EA422EA3}">
      <dgm:prSet/>
      <dgm:spPr/>
      <dgm:t>
        <a:bodyPr/>
        <a:lstStyle/>
        <a:p>
          <a:endParaRPr lang="en-US"/>
        </a:p>
      </dgm:t>
    </dgm:pt>
    <dgm:pt modelId="{67550973-60E0-412C-995F-3DAF704CE2AB}">
      <dgm:prSet/>
      <dgm:spPr/>
      <dgm:t>
        <a:bodyPr/>
        <a:lstStyle/>
        <a:p>
          <a:r>
            <a:rPr lang="en-US"/>
            <a:t>High membership and engaged members</a:t>
          </a:r>
        </a:p>
      </dgm:t>
    </dgm:pt>
    <dgm:pt modelId="{595B1A5E-741E-4551-ABF2-22B87A393264}" type="parTrans" cxnId="{196E3A38-8B9D-4CCB-B89B-7B0BA4043158}">
      <dgm:prSet/>
      <dgm:spPr/>
      <dgm:t>
        <a:bodyPr/>
        <a:lstStyle/>
        <a:p>
          <a:endParaRPr lang="en-US"/>
        </a:p>
      </dgm:t>
    </dgm:pt>
    <dgm:pt modelId="{B789481C-CD20-4A85-8DE6-4794DE92A65D}" type="sibTrans" cxnId="{196E3A38-8B9D-4CCB-B89B-7B0BA4043158}">
      <dgm:prSet/>
      <dgm:spPr/>
      <dgm:t>
        <a:bodyPr/>
        <a:lstStyle/>
        <a:p>
          <a:endParaRPr lang="en-US"/>
        </a:p>
      </dgm:t>
    </dgm:pt>
    <dgm:pt modelId="{72C67768-5C2B-44F9-998C-727258B3DF17}">
      <dgm:prSet/>
      <dgm:spPr/>
      <dgm:t>
        <a:bodyPr/>
        <a:lstStyle/>
        <a:p>
          <a:r>
            <a:rPr lang="en-US"/>
            <a:t>Structure</a:t>
          </a:r>
        </a:p>
      </dgm:t>
    </dgm:pt>
    <dgm:pt modelId="{07B13A43-69BF-47AC-8932-3AEB7C25D966}" type="parTrans" cxnId="{131C871B-87F4-4496-AD0A-EFAE1F7B8E63}">
      <dgm:prSet/>
      <dgm:spPr/>
      <dgm:t>
        <a:bodyPr/>
        <a:lstStyle/>
        <a:p>
          <a:endParaRPr lang="en-US"/>
        </a:p>
      </dgm:t>
    </dgm:pt>
    <dgm:pt modelId="{4EAEB584-1071-4A46-8E41-68C77EC03461}" type="sibTrans" cxnId="{131C871B-87F4-4496-AD0A-EFAE1F7B8E63}">
      <dgm:prSet/>
      <dgm:spPr/>
      <dgm:t>
        <a:bodyPr/>
        <a:lstStyle/>
        <a:p>
          <a:endParaRPr lang="en-US"/>
        </a:p>
      </dgm:t>
    </dgm:pt>
    <dgm:pt modelId="{C5B4DDA8-B422-4917-8B0D-9495FD478A24}">
      <dgm:prSet/>
      <dgm:spPr/>
      <dgm:t>
        <a:bodyPr/>
        <a:lstStyle/>
        <a:p>
          <a:r>
            <a:rPr lang="en-US"/>
            <a:t>Strong and robust structure, representation system</a:t>
          </a:r>
        </a:p>
      </dgm:t>
    </dgm:pt>
    <dgm:pt modelId="{DD24115D-8B03-48D5-B183-9A817B9FED48}" type="parTrans" cxnId="{CB907BCD-FF49-448F-B8CF-E41B544DDDD2}">
      <dgm:prSet/>
      <dgm:spPr/>
      <dgm:t>
        <a:bodyPr/>
        <a:lstStyle/>
        <a:p>
          <a:endParaRPr lang="en-US"/>
        </a:p>
      </dgm:t>
    </dgm:pt>
    <dgm:pt modelId="{76D00DAC-1437-4DD3-A7E1-3E7EA5645EC9}" type="sibTrans" cxnId="{CB907BCD-FF49-448F-B8CF-E41B544DDDD2}">
      <dgm:prSet/>
      <dgm:spPr/>
      <dgm:t>
        <a:bodyPr/>
        <a:lstStyle/>
        <a:p>
          <a:endParaRPr lang="en-US"/>
        </a:p>
      </dgm:t>
    </dgm:pt>
    <dgm:pt modelId="{C47A080B-A70D-463A-9492-EB13FA5D4E46}">
      <dgm:prSet phldr="0"/>
      <dgm:spPr/>
      <dgm:t>
        <a:bodyPr/>
        <a:lstStyle/>
        <a:p>
          <a:r>
            <a:rPr lang="en-US" dirty="0">
              <a:latin typeface="Arial"/>
            </a:rPr>
            <a:t>Issues</a:t>
          </a:r>
          <a:endParaRPr lang="en-US" dirty="0"/>
        </a:p>
      </dgm:t>
    </dgm:pt>
    <dgm:pt modelId="{C56CA8D6-657D-4913-8B2D-5348B8F37210}" type="parTrans" cxnId="{7A3EF735-C509-49F4-BBB3-401F351346A3}">
      <dgm:prSet/>
      <dgm:spPr/>
      <dgm:t>
        <a:bodyPr/>
        <a:lstStyle/>
        <a:p>
          <a:endParaRPr lang="en-US"/>
        </a:p>
      </dgm:t>
    </dgm:pt>
    <dgm:pt modelId="{4ADCE2BC-0709-485F-B08D-5D90EA6BCF4A}" type="sibTrans" cxnId="{7A3EF735-C509-49F4-BBB3-401F351346A3}">
      <dgm:prSet/>
      <dgm:spPr/>
      <dgm:t>
        <a:bodyPr/>
        <a:lstStyle/>
        <a:p>
          <a:endParaRPr lang="en-US"/>
        </a:p>
      </dgm:t>
    </dgm:pt>
    <dgm:pt modelId="{18FAED8D-D546-417A-9526-83FE915D2F2A}">
      <dgm:prSet/>
      <dgm:spPr/>
      <dgm:t>
        <a:bodyPr/>
        <a:lstStyle/>
        <a:p>
          <a:r>
            <a:rPr lang="en-US"/>
            <a:t>Capacity to campaign, mobilize and win on issues </a:t>
          </a:r>
        </a:p>
      </dgm:t>
    </dgm:pt>
    <dgm:pt modelId="{2EB97F76-5791-4C65-B2B8-9FC8FB81C4D6}" type="parTrans" cxnId="{9AECBDBC-1512-44E2-8EAD-7D44B4C67B88}">
      <dgm:prSet/>
      <dgm:spPr/>
      <dgm:t>
        <a:bodyPr/>
        <a:lstStyle/>
        <a:p>
          <a:endParaRPr lang="en-US"/>
        </a:p>
      </dgm:t>
    </dgm:pt>
    <dgm:pt modelId="{F2049DD9-9117-4A50-8076-DB570C696B39}" type="sibTrans" cxnId="{9AECBDBC-1512-44E2-8EAD-7D44B4C67B88}">
      <dgm:prSet/>
      <dgm:spPr/>
      <dgm:t>
        <a:bodyPr/>
        <a:lstStyle/>
        <a:p>
          <a:endParaRPr lang="en-US"/>
        </a:p>
      </dgm:t>
    </dgm:pt>
    <dgm:pt modelId="{1ED0283E-A6A2-2942-9997-20E08AABDB9C}" type="pres">
      <dgm:prSet presAssocID="{4321CB66-320F-423C-A5E3-9E3617766466}" presName="Name0" presStyleCnt="0">
        <dgm:presLayoutVars>
          <dgm:dir/>
          <dgm:animLvl val="lvl"/>
          <dgm:resizeHandles val="exact"/>
        </dgm:presLayoutVars>
      </dgm:prSet>
      <dgm:spPr/>
    </dgm:pt>
    <dgm:pt modelId="{40541C6C-5146-4C2D-829C-706339C2F26E}" type="pres">
      <dgm:prSet presAssocID="{C47A080B-A70D-463A-9492-EB13FA5D4E46}" presName="boxAndChildren" presStyleCnt="0"/>
      <dgm:spPr/>
    </dgm:pt>
    <dgm:pt modelId="{816A6FF4-D7AA-4C81-8826-0E2A1B45CC69}" type="pres">
      <dgm:prSet presAssocID="{C47A080B-A70D-463A-9492-EB13FA5D4E46}" presName="parentTextBox" presStyleLbl="alignNode1" presStyleIdx="0" presStyleCnt="3"/>
      <dgm:spPr/>
    </dgm:pt>
    <dgm:pt modelId="{FC39D4CD-BC43-4D6F-A86E-DE80FE1FBF39}" type="pres">
      <dgm:prSet presAssocID="{C47A080B-A70D-463A-9492-EB13FA5D4E46}" presName="descendantBox" presStyleLbl="bgAccFollowNode1" presStyleIdx="0" presStyleCnt="3"/>
      <dgm:spPr/>
    </dgm:pt>
    <dgm:pt modelId="{BE6DA03A-10C2-374D-95E8-64C88382CB0C}" type="pres">
      <dgm:prSet presAssocID="{4EAEB584-1071-4A46-8E41-68C77EC03461}" presName="sp" presStyleCnt="0"/>
      <dgm:spPr/>
    </dgm:pt>
    <dgm:pt modelId="{D2711084-9791-2349-8229-98EB5E95DE34}" type="pres">
      <dgm:prSet presAssocID="{72C67768-5C2B-44F9-998C-727258B3DF17}" presName="arrowAndChildren" presStyleCnt="0"/>
      <dgm:spPr/>
    </dgm:pt>
    <dgm:pt modelId="{4F764F57-BFB7-4C46-9D46-E8121AC806F9}" type="pres">
      <dgm:prSet presAssocID="{72C67768-5C2B-44F9-998C-727258B3DF17}" presName="parentTextArrow" presStyleLbl="node1" presStyleIdx="0" presStyleCnt="0"/>
      <dgm:spPr/>
    </dgm:pt>
    <dgm:pt modelId="{AF0997BC-9228-2F45-8463-81F0C7BDA28D}" type="pres">
      <dgm:prSet presAssocID="{72C67768-5C2B-44F9-998C-727258B3DF17}" presName="arrow" presStyleLbl="alignNode1" presStyleIdx="1" presStyleCnt="3"/>
      <dgm:spPr/>
    </dgm:pt>
    <dgm:pt modelId="{ABAF0406-5992-3A4F-B83A-3A41CBC51652}" type="pres">
      <dgm:prSet presAssocID="{72C67768-5C2B-44F9-998C-727258B3DF17}" presName="descendantArrow" presStyleLbl="bgAccFollowNode1" presStyleIdx="1" presStyleCnt="3"/>
      <dgm:spPr/>
    </dgm:pt>
    <dgm:pt modelId="{7BCC67C3-CAF4-C642-B33E-B8023F0BFC95}" type="pres">
      <dgm:prSet presAssocID="{1A07A927-6D5D-4D60-B952-8A7CB901D4D5}" presName="sp" presStyleCnt="0"/>
      <dgm:spPr/>
    </dgm:pt>
    <dgm:pt modelId="{CEF9FC6E-6428-B047-A630-12B8B96E49BE}" type="pres">
      <dgm:prSet presAssocID="{1ABD4440-D77A-45CC-8D61-8F24DBB475F6}" presName="arrowAndChildren" presStyleCnt="0"/>
      <dgm:spPr/>
    </dgm:pt>
    <dgm:pt modelId="{4918CDD2-EA3E-414C-9F8A-CE2699C10DC6}" type="pres">
      <dgm:prSet presAssocID="{1ABD4440-D77A-45CC-8D61-8F24DBB475F6}" presName="parentTextArrow" presStyleLbl="node1" presStyleIdx="0" presStyleCnt="0"/>
      <dgm:spPr/>
    </dgm:pt>
    <dgm:pt modelId="{2D4D09A0-84B9-AD48-9F7F-81CB077F0A6B}" type="pres">
      <dgm:prSet presAssocID="{1ABD4440-D77A-45CC-8D61-8F24DBB475F6}" presName="arrow" presStyleLbl="alignNode1" presStyleIdx="2" presStyleCnt="3"/>
      <dgm:spPr/>
    </dgm:pt>
    <dgm:pt modelId="{F2CA1E24-E3E7-0C43-B782-AE5CA5398EC6}" type="pres">
      <dgm:prSet presAssocID="{1ABD4440-D77A-45CC-8D61-8F24DBB475F6}" presName="descendantArrow" presStyleLbl="bgAccFollowNode1" presStyleIdx="2" presStyleCnt="3"/>
      <dgm:spPr/>
    </dgm:pt>
  </dgm:ptLst>
  <dgm:cxnLst>
    <dgm:cxn modelId="{259CD611-03AE-164C-AEB2-3BDFBD956C2D}" type="presOf" srcId="{72C67768-5C2B-44F9-998C-727258B3DF17}" destId="{AF0997BC-9228-2F45-8463-81F0C7BDA28D}" srcOrd="1" destOrd="0" presId="urn:microsoft.com/office/officeart/2016/7/layout/VerticalDownArrowProcess"/>
    <dgm:cxn modelId="{131C871B-87F4-4496-AD0A-EFAE1F7B8E63}" srcId="{4321CB66-320F-423C-A5E3-9E3617766466}" destId="{72C67768-5C2B-44F9-998C-727258B3DF17}" srcOrd="1" destOrd="0" parTransId="{07B13A43-69BF-47AC-8932-3AEB7C25D966}" sibTransId="{4EAEB584-1071-4A46-8E41-68C77EC03461}"/>
    <dgm:cxn modelId="{CA4F282A-1B53-CB4D-98A1-C4DC167055FA}" type="presOf" srcId="{67550973-60E0-412C-995F-3DAF704CE2AB}" destId="{F2CA1E24-E3E7-0C43-B782-AE5CA5398EC6}" srcOrd="0" destOrd="0" presId="urn:microsoft.com/office/officeart/2016/7/layout/VerticalDownArrowProcess"/>
    <dgm:cxn modelId="{FEF07E2A-B1C2-4533-A119-D4F3EA422EA3}" srcId="{4321CB66-320F-423C-A5E3-9E3617766466}" destId="{1ABD4440-D77A-45CC-8D61-8F24DBB475F6}" srcOrd="0" destOrd="0" parTransId="{227666C1-46C3-4FC2-9CE3-77DA749B4414}" sibTransId="{1A07A927-6D5D-4D60-B952-8A7CB901D4D5}"/>
    <dgm:cxn modelId="{7A3EF735-C509-49F4-BBB3-401F351346A3}" srcId="{4321CB66-320F-423C-A5E3-9E3617766466}" destId="{C47A080B-A70D-463A-9492-EB13FA5D4E46}" srcOrd="2" destOrd="0" parTransId="{C56CA8D6-657D-4913-8B2D-5348B8F37210}" sibTransId="{4ADCE2BC-0709-485F-B08D-5D90EA6BCF4A}"/>
    <dgm:cxn modelId="{BB97B436-56E4-F74E-9C28-C3BC1E7F7493}" type="presOf" srcId="{4321CB66-320F-423C-A5E3-9E3617766466}" destId="{1ED0283E-A6A2-2942-9997-20E08AABDB9C}" srcOrd="0" destOrd="0" presId="urn:microsoft.com/office/officeart/2016/7/layout/VerticalDownArrowProcess"/>
    <dgm:cxn modelId="{196E3A38-8B9D-4CCB-B89B-7B0BA4043158}" srcId="{1ABD4440-D77A-45CC-8D61-8F24DBB475F6}" destId="{67550973-60E0-412C-995F-3DAF704CE2AB}" srcOrd="0" destOrd="0" parTransId="{595B1A5E-741E-4551-ABF2-22B87A393264}" sibTransId="{B789481C-CD20-4A85-8DE6-4794DE92A65D}"/>
    <dgm:cxn modelId="{2E90246C-E235-F44F-8BBC-51A45F8EBA0F}" type="presOf" srcId="{C5B4DDA8-B422-4917-8B0D-9495FD478A24}" destId="{ABAF0406-5992-3A4F-B83A-3A41CBC51652}" srcOrd="0" destOrd="0" presId="urn:microsoft.com/office/officeart/2016/7/layout/VerticalDownArrowProcess"/>
    <dgm:cxn modelId="{4549B396-1189-774D-843E-40337771810C}" type="presOf" srcId="{72C67768-5C2B-44F9-998C-727258B3DF17}" destId="{4F764F57-BFB7-4C46-9D46-E8121AC806F9}" srcOrd="0" destOrd="0" presId="urn:microsoft.com/office/officeart/2016/7/layout/VerticalDownArrowProcess"/>
    <dgm:cxn modelId="{82AD5CAD-671B-45F8-B3CA-F85FFBC4463A}" type="presOf" srcId="{18FAED8D-D546-417A-9526-83FE915D2F2A}" destId="{FC39D4CD-BC43-4D6F-A86E-DE80FE1FBF39}" srcOrd="0" destOrd="0" presId="urn:microsoft.com/office/officeart/2016/7/layout/VerticalDownArrowProcess"/>
    <dgm:cxn modelId="{ABC560B5-46C0-2147-AC2E-5637E51DC8A5}" type="presOf" srcId="{1ABD4440-D77A-45CC-8D61-8F24DBB475F6}" destId="{4918CDD2-EA3E-414C-9F8A-CE2699C10DC6}" srcOrd="0" destOrd="0" presId="urn:microsoft.com/office/officeart/2016/7/layout/VerticalDownArrowProcess"/>
    <dgm:cxn modelId="{E81242B9-7447-45DF-842D-6EE727B0640E}" type="presOf" srcId="{C47A080B-A70D-463A-9492-EB13FA5D4E46}" destId="{816A6FF4-D7AA-4C81-8826-0E2A1B45CC69}" srcOrd="0" destOrd="0" presId="urn:microsoft.com/office/officeart/2016/7/layout/VerticalDownArrowProcess"/>
    <dgm:cxn modelId="{9AECBDBC-1512-44E2-8EAD-7D44B4C67B88}" srcId="{C47A080B-A70D-463A-9492-EB13FA5D4E46}" destId="{18FAED8D-D546-417A-9526-83FE915D2F2A}" srcOrd="0" destOrd="0" parTransId="{2EB97F76-5791-4C65-B2B8-9FC8FB81C4D6}" sibTransId="{F2049DD9-9117-4A50-8076-DB570C696B39}"/>
    <dgm:cxn modelId="{CB907BCD-FF49-448F-B8CF-E41B544DDDD2}" srcId="{72C67768-5C2B-44F9-998C-727258B3DF17}" destId="{C5B4DDA8-B422-4917-8B0D-9495FD478A24}" srcOrd="0" destOrd="0" parTransId="{DD24115D-8B03-48D5-B183-9A817B9FED48}" sibTransId="{76D00DAC-1437-4DD3-A7E1-3E7EA5645EC9}"/>
    <dgm:cxn modelId="{4CC8F4E5-1E53-D144-A9BF-CE48D2DB2B6B}" type="presOf" srcId="{1ABD4440-D77A-45CC-8D61-8F24DBB475F6}" destId="{2D4D09A0-84B9-AD48-9F7F-81CB077F0A6B}" srcOrd="1" destOrd="0" presId="urn:microsoft.com/office/officeart/2016/7/layout/VerticalDownArrowProcess"/>
    <dgm:cxn modelId="{A5D06701-0E91-4122-9378-2F9519AE1820}" type="presParOf" srcId="{1ED0283E-A6A2-2942-9997-20E08AABDB9C}" destId="{40541C6C-5146-4C2D-829C-706339C2F26E}" srcOrd="0" destOrd="0" presId="urn:microsoft.com/office/officeart/2016/7/layout/VerticalDownArrowProcess"/>
    <dgm:cxn modelId="{6BDD56D0-CBCB-4A05-BC36-72FA32C8B8C7}" type="presParOf" srcId="{40541C6C-5146-4C2D-829C-706339C2F26E}" destId="{816A6FF4-D7AA-4C81-8826-0E2A1B45CC69}" srcOrd="0" destOrd="0" presId="urn:microsoft.com/office/officeart/2016/7/layout/VerticalDownArrowProcess"/>
    <dgm:cxn modelId="{D3791050-F8B8-4621-A064-1597F084DB6E}" type="presParOf" srcId="{40541C6C-5146-4C2D-829C-706339C2F26E}" destId="{FC39D4CD-BC43-4D6F-A86E-DE80FE1FBF39}" srcOrd="1" destOrd="0" presId="urn:microsoft.com/office/officeart/2016/7/layout/VerticalDownArrowProcess"/>
    <dgm:cxn modelId="{AA1F2E05-25EC-5D4A-BF39-5DFD98278BA5}" type="presParOf" srcId="{1ED0283E-A6A2-2942-9997-20E08AABDB9C}" destId="{BE6DA03A-10C2-374D-95E8-64C88382CB0C}" srcOrd="1" destOrd="0" presId="urn:microsoft.com/office/officeart/2016/7/layout/VerticalDownArrowProcess"/>
    <dgm:cxn modelId="{9DB1ECFC-44BA-614B-9573-2DB82AD2B29F}" type="presParOf" srcId="{1ED0283E-A6A2-2942-9997-20E08AABDB9C}" destId="{D2711084-9791-2349-8229-98EB5E95DE34}" srcOrd="2" destOrd="0" presId="urn:microsoft.com/office/officeart/2016/7/layout/VerticalDownArrowProcess"/>
    <dgm:cxn modelId="{4DB0E78B-0494-F94C-875B-69499AB23854}" type="presParOf" srcId="{D2711084-9791-2349-8229-98EB5E95DE34}" destId="{4F764F57-BFB7-4C46-9D46-E8121AC806F9}" srcOrd="0" destOrd="0" presId="urn:microsoft.com/office/officeart/2016/7/layout/VerticalDownArrowProcess"/>
    <dgm:cxn modelId="{365E8C0A-9199-E343-9AEA-41D79E4F17DA}" type="presParOf" srcId="{D2711084-9791-2349-8229-98EB5E95DE34}" destId="{AF0997BC-9228-2F45-8463-81F0C7BDA28D}" srcOrd="1" destOrd="0" presId="urn:microsoft.com/office/officeart/2016/7/layout/VerticalDownArrowProcess"/>
    <dgm:cxn modelId="{FE04F5B5-1E98-2746-BF94-B3D502C62324}" type="presParOf" srcId="{D2711084-9791-2349-8229-98EB5E95DE34}" destId="{ABAF0406-5992-3A4F-B83A-3A41CBC51652}" srcOrd="2" destOrd="0" presId="urn:microsoft.com/office/officeart/2016/7/layout/VerticalDownArrowProcess"/>
    <dgm:cxn modelId="{ECAD7028-0FEB-E740-8739-5BFE0D8E6660}" type="presParOf" srcId="{1ED0283E-A6A2-2942-9997-20E08AABDB9C}" destId="{7BCC67C3-CAF4-C642-B33E-B8023F0BFC95}" srcOrd="3" destOrd="0" presId="urn:microsoft.com/office/officeart/2016/7/layout/VerticalDownArrowProcess"/>
    <dgm:cxn modelId="{25E5AAE0-7206-E54F-8389-921F9A2FBED8}" type="presParOf" srcId="{1ED0283E-A6A2-2942-9997-20E08AABDB9C}" destId="{CEF9FC6E-6428-B047-A630-12B8B96E49BE}" srcOrd="4" destOrd="0" presId="urn:microsoft.com/office/officeart/2016/7/layout/VerticalDownArrowProcess"/>
    <dgm:cxn modelId="{B4C7CE0E-ED58-1949-A2D1-880DBCBCDE88}" type="presParOf" srcId="{CEF9FC6E-6428-B047-A630-12B8B96E49BE}" destId="{4918CDD2-EA3E-414C-9F8A-CE2699C10DC6}" srcOrd="0" destOrd="0" presId="urn:microsoft.com/office/officeart/2016/7/layout/VerticalDownArrowProcess"/>
    <dgm:cxn modelId="{47DA340C-1B3E-924C-B4B3-9477EA4EFAE5}" type="presParOf" srcId="{CEF9FC6E-6428-B047-A630-12B8B96E49BE}" destId="{2D4D09A0-84B9-AD48-9F7F-81CB077F0A6B}" srcOrd="1" destOrd="0" presId="urn:microsoft.com/office/officeart/2016/7/layout/VerticalDownArrowProcess"/>
    <dgm:cxn modelId="{E08FC1FE-40EC-E548-81FF-9AC376FD3F0D}" type="presParOf" srcId="{CEF9FC6E-6428-B047-A630-12B8B96E49BE}" destId="{F2CA1E24-E3E7-0C43-B782-AE5CA5398EC6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6A6FF4-D7AA-4C81-8826-0E2A1B45CC69}">
      <dsp:nvSpPr>
        <dsp:cNvPr id="0" name=""/>
        <dsp:cNvSpPr/>
      </dsp:nvSpPr>
      <dsp:spPr>
        <a:xfrm>
          <a:off x="0" y="3203648"/>
          <a:ext cx="2279473" cy="10515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2116" tIns="256032" rIns="162116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>
              <a:latin typeface="Arial"/>
            </a:rPr>
            <a:t>Issues</a:t>
          </a:r>
          <a:endParaRPr lang="en-US" sz="3600" kern="1200"/>
        </a:p>
      </dsp:txBody>
      <dsp:txXfrm>
        <a:off x="0" y="3203648"/>
        <a:ext cx="2279473" cy="1051509"/>
      </dsp:txXfrm>
    </dsp:sp>
    <dsp:sp modelId="{FC39D4CD-BC43-4D6F-A86E-DE80FE1FBF39}">
      <dsp:nvSpPr>
        <dsp:cNvPr id="0" name=""/>
        <dsp:cNvSpPr/>
      </dsp:nvSpPr>
      <dsp:spPr>
        <a:xfrm>
          <a:off x="2279473" y="3203648"/>
          <a:ext cx="6838420" cy="10515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10600" contourW="3000">
          <a:bevelT w="48600" h="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715" tIns="279400" rIns="138715" bIns="27940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Capacity to campaign, mobilize and win on issues </a:t>
          </a:r>
        </a:p>
      </dsp:txBody>
      <dsp:txXfrm>
        <a:off x="2279473" y="3203648"/>
        <a:ext cx="6838420" cy="1051509"/>
      </dsp:txXfrm>
    </dsp:sp>
    <dsp:sp modelId="{AF0997BC-9228-2F45-8463-81F0C7BDA28D}">
      <dsp:nvSpPr>
        <dsp:cNvPr id="0" name=""/>
        <dsp:cNvSpPr/>
      </dsp:nvSpPr>
      <dsp:spPr>
        <a:xfrm rot="10800000">
          <a:off x="0" y="1602200"/>
          <a:ext cx="2279473" cy="1617220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2116" tIns="256032" rIns="162116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Structure</a:t>
          </a:r>
        </a:p>
      </dsp:txBody>
      <dsp:txXfrm rot="-10800000">
        <a:off x="0" y="1602200"/>
        <a:ext cx="2279473" cy="1051193"/>
      </dsp:txXfrm>
    </dsp:sp>
    <dsp:sp modelId="{ABAF0406-5992-3A4F-B83A-3A41CBC51652}">
      <dsp:nvSpPr>
        <dsp:cNvPr id="0" name=""/>
        <dsp:cNvSpPr/>
      </dsp:nvSpPr>
      <dsp:spPr>
        <a:xfrm>
          <a:off x="2279473" y="1602200"/>
          <a:ext cx="6838420" cy="10511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10600" contourW="3000">
          <a:bevelT w="48600" h="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715" tIns="279400" rIns="138715" bIns="27940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Strong and robust structure, representation system</a:t>
          </a:r>
        </a:p>
      </dsp:txBody>
      <dsp:txXfrm>
        <a:off x="2279473" y="1602200"/>
        <a:ext cx="6838420" cy="1051193"/>
      </dsp:txXfrm>
    </dsp:sp>
    <dsp:sp modelId="{2D4D09A0-84B9-AD48-9F7F-81CB077F0A6B}">
      <dsp:nvSpPr>
        <dsp:cNvPr id="0" name=""/>
        <dsp:cNvSpPr/>
      </dsp:nvSpPr>
      <dsp:spPr>
        <a:xfrm rot="10800000">
          <a:off x="0" y="752"/>
          <a:ext cx="2279473" cy="1617220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2116" tIns="256032" rIns="162116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Members</a:t>
          </a:r>
        </a:p>
      </dsp:txBody>
      <dsp:txXfrm rot="-10800000">
        <a:off x="0" y="752"/>
        <a:ext cx="2279473" cy="1051193"/>
      </dsp:txXfrm>
    </dsp:sp>
    <dsp:sp modelId="{F2CA1E24-E3E7-0C43-B782-AE5CA5398EC6}">
      <dsp:nvSpPr>
        <dsp:cNvPr id="0" name=""/>
        <dsp:cNvSpPr/>
      </dsp:nvSpPr>
      <dsp:spPr>
        <a:xfrm>
          <a:off x="2279473" y="752"/>
          <a:ext cx="6838420" cy="10511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10600" contourW="3000">
          <a:bevelT w="48600" h="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715" tIns="279400" rIns="138715" bIns="27940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High membership and engaged members</a:t>
          </a:r>
        </a:p>
      </dsp:txBody>
      <dsp:txXfrm>
        <a:off x="2279473" y="752"/>
        <a:ext cx="6838420" cy="10511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9BD832-CE92-41D2-9526-BEE4C1F8546B}">
      <dsp:nvSpPr>
        <dsp:cNvPr id="0" name=""/>
        <dsp:cNvSpPr/>
      </dsp:nvSpPr>
      <dsp:spPr>
        <a:xfrm>
          <a:off x="0" y="1800588"/>
          <a:ext cx="2150947" cy="58753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Worksite leader or activist</a:t>
          </a:r>
        </a:p>
      </dsp:txBody>
      <dsp:txXfrm>
        <a:off x="17208" y="1817796"/>
        <a:ext cx="2116531" cy="553123"/>
      </dsp:txXfrm>
    </dsp:sp>
    <dsp:sp modelId="{74A2B9C4-FE00-45B3-AA4C-E8FCC4104B6D}">
      <dsp:nvSpPr>
        <dsp:cNvPr id="0" name=""/>
        <dsp:cNvSpPr/>
      </dsp:nvSpPr>
      <dsp:spPr>
        <a:xfrm rot="19597659">
          <a:off x="1867220" y="1139896"/>
          <a:ext cx="344147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441478" y="792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3501922" y="1061780"/>
        <a:ext cx="172073" cy="172073"/>
      </dsp:txXfrm>
    </dsp:sp>
    <dsp:sp modelId="{E2132912-CF43-4215-90FD-87EE89C9F87F}">
      <dsp:nvSpPr>
        <dsp:cNvPr id="0" name=""/>
        <dsp:cNvSpPr/>
      </dsp:nvSpPr>
      <dsp:spPr>
        <a:xfrm>
          <a:off x="5024972" y="2386"/>
          <a:ext cx="795562" cy="39778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Member</a:t>
          </a:r>
        </a:p>
      </dsp:txBody>
      <dsp:txXfrm>
        <a:off x="5036623" y="14037"/>
        <a:ext cx="772260" cy="374479"/>
      </dsp:txXfrm>
    </dsp:sp>
    <dsp:sp modelId="{46815541-91F2-43E2-92D4-7F0BF2C0E568}">
      <dsp:nvSpPr>
        <dsp:cNvPr id="0" name=""/>
        <dsp:cNvSpPr/>
      </dsp:nvSpPr>
      <dsp:spPr>
        <a:xfrm rot="20007417">
          <a:off x="1981639" y="1368620"/>
          <a:ext cx="3212640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212640" y="792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3507643" y="1296225"/>
        <a:ext cx="160632" cy="160632"/>
      </dsp:txXfrm>
    </dsp:sp>
    <dsp:sp modelId="{0F44FB1A-7B74-4A46-AC18-BFA50BF23814}">
      <dsp:nvSpPr>
        <dsp:cNvPr id="0" name=""/>
        <dsp:cNvSpPr/>
      </dsp:nvSpPr>
      <dsp:spPr>
        <a:xfrm>
          <a:off x="5024972" y="459834"/>
          <a:ext cx="795562" cy="39778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Member</a:t>
          </a:r>
        </a:p>
      </dsp:txBody>
      <dsp:txXfrm>
        <a:off x="5036623" y="471485"/>
        <a:ext cx="772260" cy="374479"/>
      </dsp:txXfrm>
    </dsp:sp>
    <dsp:sp modelId="{704F9619-042C-44B3-8CE8-E5DA1737DCEC}">
      <dsp:nvSpPr>
        <dsp:cNvPr id="0" name=""/>
        <dsp:cNvSpPr/>
      </dsp:nvSpPr>
      <dsp:spPr>
        <a:xfrm rot="20472229">
          <a:off x="2069995" y="1597344"/>
          <a:ext cx="303592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035928" y="792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3512061" y="1529367"/>
        <a:ext cx="151796" cy="151796"/>
      </dsp:txXfrm>
    </dsp:sp>
    <dsp:sp modelId="{ABD238DC-529D-4894-93CD-5EB655F22266}">
      <dsp:nvSpPr>
        <dsp:cNvPr id="0" name=""/>
        <dsp:cNvSpPr/>
      </dsp:nvSpPr>
      <dsp:spPr>
        <a:xfrm>
          <a:off x="5024972" y="917283"/>
          <a:ext cx="795562" cy="39778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Member</a:t>
          </a:r>
        </a:p>
      </dsp:txBody>
      <dsp:txXfrm>
        <a:off x="5036623" y="928934"/>
        <a:ext cx="772260" cy="374479"/>
      </dsp:txXfrm>
    </dsp:sp>
    <dsp:sp modelId="{7AE48833-DEA1-412E-83E2-2C94525B47FA}">
      <dsp:nvSpPr>
        <dsp:cNvPr id="0" name=""/>
        <dsp:cNvSpPr/>
      </dsp:nvSpPr>
      <dsp:spPr>
        <a:xfrm rot="20983810">
          <a:off x="2127550" y="1826069"/>
          <a:ext cx="2920819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2920819" y="792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3514939" y="1760969"/>
        <a:ext cx="146040" cy="146040"/>
      </dsp:txXfrm>
    </dsp:sp>
    <dsp:sp modelId="{1DDAA4C7-FA97-4F27-8982-951B54C4E7F6}">
      <dsp:nvSpPr>
        <dsp:cNvPr id="0" name=""/>
        <dsp:cNvSpPr/>
      </dsp:nvSpPr>
      <dsp:spPr>
        <a:xfrm>
          <a:off x="5024972" y="1374731"/>
          <a:ext cx="795562" cy="39778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Member</a:t>
          </a:r>
        </a:p>
      </dsp:txBody>
      <dsp:txXfrm>
        <a:off x="5036623" y="1386382"/>
        <a:ext cx="772260" cy="374479"/>
      </dsp:txXfrm>
    </dsp:sp>
    <dsp:sp modelId="{894EA605-8A77-4D65-90C4-E76249C47E68}">
      <dsp:nvSpPr>
        <dsp:cNvPr id="0" name=""/>
        <dsp:cNvSpPr/>
      </dsp:nvSpPr>
      <dsp:spPr>
        <a:xfrm rot="21524312">
          <a:off x="2150598" y="2054793"/>
          <a:ext cx="2874721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2874721" y="792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3516091" y="1990846"/>
        <a:ext cx="143736" cy="143736"/>
      </dsp:txXfrm>
    </dsp:sp>
    <dsp:sp modelId="{69E7F9DA-65D4-4871-8971-E3A4A2698832}">
      <dsp:nvSpPr>
        <dsp:cNvPr id="0" name=""/>
        <dsp:cNvSpPr/>
      </dsp:nvSpPr>
      <dsp:spPr>
        <a:xfrm>
          <a:off x="5024972" y="1832180"/>
          <a:ext cx="795562" cy="39778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Member</a:t>
          </a:r>
        </a:p>
      </dsp:txBody>
      <dsp:txXfrm>
        <a:off x="5036623" y="1843831"/>
        <a:ext cx="772260" cy="374479"/>
      </dsp:txXfrm>
    </dsp:sp>
    <dsp:sp modelId="{3ACB52F6-AA04-4077-840E-8BAAEA5D99CF}">
      <dsp:nvSpPr>
        <dsp:cNvPr id="0" name=""/>
        <dsp:cNvSpPr/>
      </dsp:nvSpPr>
      <dsp:spPr>
        <a:xfrm rot="468551">
          <a:off x="2137495" y="2283517"/>
          <a:ext cx="290092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2900928" y="792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3515436" y="2218915"/>
        <a:ext cx="145046" cy="145046"/>
      </dsp:txXfrm>
    </dsp:sp>
    <dsp:sp modelId="{283FBE7D-A9C4-416E-9E00-35C81A746C4C}">
      <dsp:nvSpPr>
        <dsp:cNvPr id="0" name=""/>
        <dsp:cNvSpPr/>
      </dsp:nvSpPr>
      <dsp:spPr>
        <a:xfrm>
          <a:off x="5024972" y="2289629"/>
          <a:ext cx="795562" cy="39778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Member</a:t>
          </a:r>
        </a:p>
      </dsp:txBody>
      <dsp:txXfrm>
        <a:off x="5036623" y="2301280"/>
        <a:ext cx="772260" cy="374479"/>
      </dsp:txXfrm>
    </dsp:sp>
    <dsp:sp modelId="{17A5F60C-63D3-4498-A7B2-1AD3687814E8}">
      <dsp:nvSpPr>
        <dsp:cNvPr id="0" name=""/>
        <dsp:cNvSpPr/>
      </dsp:nvSpPr>
      <dsp:spPr>
        <a:xfrm rot="990314">
          <a:off x="2089188" y="2512242"/>
          <a:ext cx="2997542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2997542" y="792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3513021" y="2445224"/>
        <a:ext cx="149877" cy="149877"/>
      </dsp:txXfrm>
    </dsp:sp>
    <dsp:sp modelId="{5F0EF12C-6D85-4E34-8DC1-407828361146}">
      <dsp:nvSpPr>
        <dsp:cNvPr id="0" name=""/>
        <dsp:cNvSpPr/>
      </dsp:nvSpPr>
      <dsp:spPr>
        <a:xfrm>
          <a:off x="5024972" y="2747077"/>
          <a:ext cx="795562" cy="39778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Member</a:t>
          </a:r>
        </a:p>
      </dsp:txBody>
      <dsp:txXfrm>
        <a:off x="5036623" y="2758728"/>
        <a:ext cx="772260" cy="374479"/>
      </dsp:txXfrm>
    </dsp:sp>
    <dsp:sp modelId="{211248CC-E5B9-447F-BC8F-4A20E87ED018}">
      <dsp:nvSpPr>
        <dsp:cNvPr id="0" name=""/>
        <dsp:cNvSpPr/>
      </dsp:nvSpPr>
      <dsp:spPr>
        <a:xfrm rot="1469297">
          <a:off x="2008904" y="2740966"/>
          <a:ext cx="3158109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158109" y="792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3509006" y="2669934"/>
        <a:ext cx="157905" cy="157905"/>
      </dsp:txXfrm>
    </dsp:sp>
    <dsp:sp modelId="{23F9DB68-8A58-4BA9-8BDA-200623EB0158}">
      <dsp:nvSpPr>
        <dsp:cNvPr id="0" name=""/>
        <dsp:cNvSpPr/>
      </dsp:nvSpPr>
      <dsp:spPr>
        <a:xfrm>
          <a:off x="5024972" y="3204526"/>
          <a:ext cx="795562" cy="39778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Member</a:t>
          </a:r>
        </a:p>
      </dsp:txBody>
      <dsp:txXfrm>
        <a:off x="5036623" y="3216177"/>
        <a:ext cx="772260" cy="374479"/>
      </dsp:txXfrm>
    </dsp:sp>
    <dsp:sp modelId="{5AC1984A-79F5-4CEB-AE97-A6EC55FCDB92}">
      <dsp:nvSpPr>
        <dsp:cNvPr id="0" name=""/>
        <dsp:cNvSpPr/>
      </dsp:nvSpPr>
      <dsp:spPr>
        <a:xfrm rot="1894607">
          <a:off x="1901204" y="2969690"/>
          <a:ext cx="3373509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373509" y="792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3503621" y="2893274"/>
        <a:ext cx="168675" cy="168675"/>
      </dsp:txXfrm>
    </dsp:sp>
    <dsp:sp modelId="{D9FFF8A9-FF5A-4818-A8D1-4051EAA9BA40}">
      <dsp:nvSpPr>
        <dsp:cNvPr id="0" name=""/>
        <dsp:cNvSpPr/>
      </dsp:nvSpPr>
      <dsp:spPr>
        <a:xfrm>
          <a:off x="5024972" y="3661974"/>
          <a:ext cx="795562" cy="39778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Member</a:t>
          </a:r>
        </a:p>
      </dsp:txBody>
      <dsp:txXfrm>
        <a:off x="5036623" y="3673625"/>
        <a:ext cx="772260" cy="374479"/>
      </dsp:txXfrm>
    </dsp:sp>
    <dsp:sp modelId="{8F238CB9-EAB3-4035-966B-784D771780CB}">
      <dsp:nvSpPr>
        <dsp:cNvPr id="0" name=""/>
        <dsp:cNvSpPr/>
      </dsp:nvSpPr>
      <dsp:spPr>
        <a:xfrm rot="2263989">
          <a:off x="1770956" y="3198415"/>
          <a:ext cx="3634006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634006" y="792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3497109" y="3115486"/>
        <a:ext cx="181700" cy="181700"/>
      </dsp:txXfrm>
    </dsp:sp>
    <dsp:sp modelId="{0187632E-7B9A-4E1D-AE56-7D12EB06F120}">
      <dsp:nvSpPr>
        <dsp:cNvPr id="0" name=""/>
        <dsp:cNvSpPr/>
      </dsp:nvSpPr>
      <dsp:spPr>
        <a:xfrm>
          <a:off x="5024972" y="4119423"/>
          <a:ext cx="795562" cy="39778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Member</a:t>
          </a:r>
        </a:p>
      </dsp:txBody>
      <dsp:txXfrm>
        <a:off x="5036623" y="4131074"/>
        <a:ext cx="772260" cy="3744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F789B6-D7C9-49BF-9687-A0A73E9FE6A7}">
      <dsp:nvSpPr>
        <dsp:cNvPr id="0" name=""/>
        <dsp:cNvSpPr/>
      </dsp:nvSpPr>
      <dsp:spPr>
        <a:xfrm>
          <a:off x="2" y="0"/>
          <a:ext cx="8229595" cy="3556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BD93B3-8E92-495D-9999-0BBC5DC2F0D1}">
      <dsp:nvSpPr>
        <dsp:cNvPr id="0" name=""/>
        <dsp:cNvSpPr/>
      </dsp:nvSpPr>
      <dsp:spPr>
        <a:xfrm>
          <a:off x="2558" y="1066799"/>
          <a:ext cx="1961789" cy="1422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Members</a:t>
          </a:r>
        </a:p>
      </dsp:txBody>
      <dsp:txXfrm>
        <a:off x="71994" y="1136235"/>
        <a:ext cx="1822917" cy="1283528"/>
      </dsp:txXfrm>
    </dsp:sp>
    <dsp:sp modelId="{84BD11D8-D7FB-43CA-A38A-EB56B356AA96}">
      <dsp:nvSpPr>
        <dsp:cNvPr id="0" name=""/>
        <dsp:cNvSpPr/>
      </dsp:nvSpPr>
      <dsp:spPr>
        <a:xfrm>
          <a:off x="2090122" y="1066799"/>
          <a:ext cx="1961789" cy="1422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Worksite leaders</a:t>
          </a:r>
        </a:p>
      </dsp:txBody>
      <dsp:txXfrm>
        <a:off x="2159558" y="1136235"/>
        <a:ext cx="1822917" cy="1283528"/>
      </dsp:txXfrm>
    </dsp:sp>
    <dsp:sp modelId="{BCDC0C36-CEF2-41A5-AF0A-E01767071984}">
      <dsp:nvSpPr>
        <dsp:cNvPr id="0" name=""/>
        <dsp:cNvSpPr/>
      </dsp:nvSpPr>
      <dsp:spPr>
        <a:xfrm>
          <a:off x="4177687" y="1066799"/>
          <a:ext cx="1961789" cy="1422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Executive board</a:t>
          </a:r>
        </a:p>
      </dsp:txBody>
      <dsp:txXfrm>
        <a:off x="4247123" y="1136235"/>
        <a:ext cx="1822917" cy="1283528"/>
      </dsp:txXfrm>
    </dsp:sp>
    <dsp:sp modelId="{B2BF45C1-0552-4804-9673-ABA15947ED0C}">
      <dsp:nvSpPr>
        <dsp:cNvPr id="0" name=""/>
        <dsp:cNvSpPr/>
      </dsp:nvSpPr>
      <dsp:spPr>
        <a:xfrm>
          <a:off x="6265251" y="1066799"/>
          <a:ext cx="1961789" cy="1422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Officers</a:t>
          </a:r>
        </a:p>
      </dsp:txBody>
      <dsp:txXfrm>
        <a:off x="6334687" y="1136235"/>
        <a:ext cx="1822917" cy="12835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6A6FF4-D7AA-4C81-8826-0E2A1B45CC69}">
      <dsp:nvSpPr>
        <dsp:cNvPr id="0" name=""/>
        <dsp:cNvSpPr/>
      </dsp:nvSpPr>
      <dsp:spPr>
        <a:xfrm>
          <a:off x="0" y="3154947"/>
          <a:ext cx="2416956" cy="10355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894" tIns="256032" rIns="171894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Arial"/>
            </a:rPr>
            <a:t>Issues</a:t>
          </a:r>
          <a:endParaRPr lang="en-US" sz="3600" kern="1200" dirty="0"/>
        </a:p>
      </dsp:txBody>
      <dsp:txXfrm>
        <a:off x="0" y="3154947"/>
        <a:ext cx="2416956" cy="1035524"/>
      </dsp:txXfrm>
    </dsp:sp>
    <dsp:sp modelId="{FC39D4CD-BC43-4D6F-A86E-DE80FE1FBF39}">
      <dsp:nvSpPr>
        <dsp:cNvPr id="0" name=""/>
        <dsp:cNvSpPr/>
      </dsp:nvSpPr>
      <dsp:spPr>
        <a:xfrm>
          <a:off x="2416956" y="3154947"/>
          <a:ext cx="7250870" cy="10355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10600" contourW="3000">
          <a:bevelT w="48600" h="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082" tIns="304800" rIns="147082" bIns="30480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Capacity to campaign, mobilize and win on issues </a:t>
          </a:r>
        </a:p>
      </dsp:txBody>
      <dsp:txXfrm>
        <a:off x="2416956" y="3154947"/>
        <a:ext cx="7250870" cy="1035524"/>
      </dsp:txXfrm>
    </dsp:sp>
    <dsp:sp modelId="{AF0997BC-9228-2F45-8463-81F0C7BDA28D}">
      <dsp:nvSpPr>
        <dsp:cNvPr id="0" name=""/>
        <dsp:cNvSpPr/>
      </dsp:nvSpPr>
      <dsp:spPr>
        <a:xfrm rot="10800000">
          <a:off x="0" y="1577843"/>
          <a:ext cx="2416956" cy="159263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894" tIns="256032" rIns="171894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Structure</a:t>
          </a:r>
        </a:p>
      </dsp:txBody>
      <dsp:txXfrm rot="-10800000">
        <a:off x="0" y="1577843"/>
        <a:ext cx="2416956" cy="1035213"/>
      </dsp:txXfrm>
    </dsp:sp>
    <dsp:sp modelId="{ABAF0406-5992-3A4F-B83A-3A41CBC51652}">
      <dsp:nvSpPr>
        <dsp:cNvPr id="0" name=""/>
        <dsp:cNvSpPr/>
      </dsp:nvSpPr>
      <dsp:spPr>
        <a:xfrm>
          <a:off x="2416956" y="1577843"/>
          <a:ext cx="7250870" cy="103521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10600" contourW="3000">
          <a:bevelT w="48600" h="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082" tIns="304800" rIns="147082" bIns="30480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Strong and robust structure, representation system</a:t>
          </a:r>
        </a:p>
      </dsp:txBody>
      <dsp:txXfrm>
        <a:off x="2416956" y="1577843"/>
        <a:ext cx="7250870" cy="1035213"/>
      </dsp:txXfrm>
    </dsp:sp>
    <dsp:sp modelId="{2D4D09A0-84B9-AD48-9F7F-81CB077F0A6B}">
      <dsp:nvSpPr>
        <dsp:cNvPr id="0" name=""/>
        <dsp:cNvSpPr/>
      </dsp:nvSpPr>
      <dsp:spPr>
        <a:xfrm rot="10800000">
          <a:off x="0" y="740"/>
          <a:ext cx="2416956" cy="159263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894" tIns="256032" rIns="171894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Members</a:t>
          </a:r>
        </a:p>
      </dsp:txBody>
      <dsp:txXfrm rot="-10800000">
        <a:off x="0" y="740"/>
        <a:ext cx="2416956" cy="1035213"/>
      </dsp:txXfrm>
    </dsp:sp>
    <dsp:sp modelId="{F2CA1E24-E3E7-0C43-B782-AE5CA5398EC6}">
      <dsp:nvSpPr>
        <dsp:cNvPr id="0" name=""/>
        <dsp:cNvSpPr/>
      </dsp:nvSpPr>
      <dsp:spPr>
        <a:xfrm>
          <a:off x="2416956" y="740"/>
          <a:ext cx="7250870" cy="103521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10600" contourW="3000">
          <a:bevelT w="48600" h="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082" tIns="304800" rIns="147082" bIns="30480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High membership and engaged members</a:t>
          </a:r>
        </a:p>
      </dsp:txBody>
      <dsp:txXfrm>
        <a:off x="2416956" y="740"/>
        <a:ext cx="7250870" cy="10352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65" tIns="46583" rIns="93165" bIns="4658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3165" tIns="46583" rIns="93165" bIns="4658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701A1BF-706C-2642-9B3E-F34EA37CEF35}" type="datetimeFigureOut">
              <a:rPr lang="en-US"/>
              <a:pPr>
                <a:defRPr/>
              </a:pPr>
              <a:t>6/15/2026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65" tIns="46583" rIns="93165" bIns="4658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65" tIns="46583" rIns="93165" bIns="4658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E1861D2-2C95-D846-A464-632A4C7C69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6294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26T13:17:05.886"/>
    </inkml:context>
    <inkml:brush xml:id="br0">
      <inkml:brushProperty name="width" value="0.10583" units="cm"/>
      <inkml:brushProperty name="height" value="0.10583" units="cm"/>
      <inkml:brushProperty name="ignorePressure" value="1"/>
    </inkml:brush>
  </inkml:definitions>
  <inkml:trace contextRef="#ctx0" brushRef="#br0">447 6415,'313'-101,"19068"-6212,-39521 12873,27683-9018,-7490 2441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26T13:17:05.887"/>
    </inkml:context>
    <inkml:brush xml:id="br0">
      <inkml:brushProperty name="width" value="0.10583" units="cm"/>
      <inkml:brushProperty name="height" value="0.10583" units="cm"/>
      <inkml:brushProperty name="ignorePressure" value="1"/>
    </inkml:brush>
  </inkml:definitions>
  <inkml:trace contextRef="#ctx0" brushRef="#br0">0 49,'9'0,"8"-2,16-1,15-2,8-1,7 0,7-1,-2 1,2-1,-12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26T13:17:05.887"/>
    </inkml:context>
    <inkml:brush xml:id="br0">
      <inkml:brushProperty name="width" value="0.10583" units="cm"/>
      <inkml:brushProperty name="height" value="0.10583" units="cm"/>
      <inkml:brushProperty name="ignorePressure" value="1"/>
    </inkml:brush>
  </inkml:definitions>
  <inkml:trace contextRef="#ctx0" brushRef="#br0">1 283,'12'-6,"11"-9,18-10,17-9,0-2,0 1,-7 3,-5 5,-3 1,0 1,-10 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26T13:17:05.888"/>
    </inkml:context>
    <inkml:brush xml:id="br0">
      <inkml:brushProperty name="width" value="0.10583" units="cm"/>
      <inkml:brushProperty name="height" value="0.10583" units="cm"/>
      <inkml:brushProperty name="ignorePressure" value="1"/>
    </inkml:brush>
  </inkml:definitions>
  <inkml:trace contextRef="#ctx0" brushRef="#br0">0 1,'0'0,"0"6,0 5,0 6,0 12,0 8,0 4,0 5,0 4,0-2,0 1,0-2,0 1,0 0,0-2,0-8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26T13:17:05.889"/>
    </inkml:context>
    <inkml:brush xml:id="br0">
      <inkml:brushProperty name="width" value="0.10583" units="cm"/>
      <inkml:brushProperty name="height" value="0.10583" units="cm"/>
      <inkml:brushProperty name="ignorePressure" value="1"/>
    </inkml:brush>
  </inkml:definitions>
  <inkml:trace contextRef="#ctx0" brushRef="#br0">0 1,'0'0,"0"6,0 5,0 6,0 12,0 8,0 4,0 5,0 4,0-2,0 1,0-2,0 1,0 0,0-2,0-8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26T13:17:05.890"/>
    </inkml:context>
    <inkml:brush xml:id="br0">
      <inkml:brushProperty name="width" value="0.10583" units="cm"/>
      <inkml:brushProperty name="height" value="0.10583" units="cm"/>
      <inkml:brushProperty name="ignorePressure" value="1"/>
    </inkml:brush>
  </inkml:definitions>
  <inkml:trace contextRef="#ctx0" brushRef="#br0">0 1,'0'0,"0"6,0 5,0 6,0 12,0 8,0 4,0 5,0 4,0-2,0 1,0-2,0 1,0 0,0-2,0-8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26T13:17:05.891"/>
    </inkml:context>
    <inkml:brush xml:id="br0">
      <inkml:brushProperty name="width" value="0.10583" units="cm"/>
      <inkml:brushProperty name="height" value="0.10583" units="cm"/>
      <inkml:brushProperty name="ignorePressure" value="1"/>
    </inkml:brush>
  </inkml:definitions>
  <inkml:trace contextRef="#ctx0" brushRef="#br0">0 1,'0'0,"0"6,0 5,0 6,0 12,0 8,0 4,0 5,0 4,0-2,0 1,0-2,0 1,0 0,0-2,0-8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65" tIns="46583" rIns="93165" bIns="4658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3165" tIns="46583" rIns="93165" bIns="4658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6004963-E0D3-7141-A5F7-9BBCE499E52E}" type="datetimeFigureOut">
              <a:rPr lang="en-US"/>
              <a:pPr>
                <a:defRPr/>
              </a:pPr>
              <a:t>6/15/2026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5" tIns="46583" rIns="93165" bIns="46583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65" tIns="46583" rIns="93165" bIns="46583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65" tIns="46583" rIns="93165" bIns="4658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65" tIns="46583" rIns="93165" bIns="4658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E87CC67-D5D6-F74B-97CF-AFD9AEB9D6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9850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548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b373c80005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9863" y="285750"/>
            <a:ext cx="4117975" cy="3089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b373c80005_0_22:notes"/>
          <p:cNvSpPr txBox="1">
            <a:spLocks noGrp="1"/>
          </p:cNvSpPr>
          <p:nvPr>
            <p:ph type="body" idx="1"/>
          </p:nvPr>
        </p:nvSpPr>
        <p:spPr>
          <a:xfrm>
            <a:off x="731837" y="3533775"/>
            <a:ext cx="5851500" cy="5030700"/>
          </a:xfrm>
          <a:prstGeom prst="rect">
            <a:avLst/>
          </a:prstGeom>
        </p:spPr>
        <p:txBody>
          <a:bodyPr spcFirstLastPara="1" wrap="square" lIns="95200" tIns="47600" rIns="95200" bIns="47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ea typeface="ＭＳ Ｐゴシック"/>
                <a:cs typeface="Calibri"/>
              </a:rPr>
              <a:t>(</a:t>
            </a:r>
          </a:p>
        </p:txBody>
      </p:sp>
      <p:sp>
        <p:nvSpPr>
          <p:cNvPr id="95" name="Google Shape;95;gb373c80005_0_22:notes"/>
          <p:cNvSpPr txBox="1">
            <a:spLocks noGrp="1"/>
          </p:cNvSpPr>
          <p:nvPr>
            <p:ph type="sldNum" idx="12"/>
          </p:nvPr>
        </p:nvSpPr>
        <p:spPr>
          <a:xfrm>
            <a:off x="4143375" y="9118600"/>
            <a:ext cx="3170100" cy="480900"/>
          </a:xfrm>
          <a:prstGeom prst="rect">
            <a:avLst/>
          </a:prstGeom>
        </p:spPr>
        <p:txBody>
          <a:bodyPr spcFirstLastPara="1" wrap="square" lIns="95200" tIns="47600" rIns="95200" bIns="476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 sz="14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b373c80005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9863" y="285750"/>
            <a:ext cx="4117975" cy="3089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b373c80005_0_29:notes"/>
          <p:cNvSpPr txBox="1">
            <a:spLocks noGrp="1"/>
          </p:cNvSpPr>
          <p:nvPr>
            <p:ph type="body" idx="1"/>
          </p:nvPr>
        </p:nvSpPr>
        <p:spPr>
          <a:xfrm>
            <a:off x="731837" y="3533775"/>
            <a:ext cx="5851500" cy="5030700"/>
          </a:xfrm>
          <a:prstGeom prst="rect">
            <a:avLst/>
          </a:prstGeom>
        </p:spPr>
        <p:txBody>
          <a:bodyPr spcFirstLastPara="1" wrap="square" lIns="95200" tIns="47600" rIns="95200" bIns="47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b373c80005_0_29:notes"/>
          <p:cNvSpPr txBox="1">
            <a:spLocks noGrp="1"/>
          </p:cNvSpPr>
          <p:nvPr>
            <p:ph type="sldNum" idx="12"/>
          </p:nvPr>
        </p:nvSpPr>
        <p:spPr>
          <a:xfrm>
            <a:off x="4143375" y="9118600"/>
            <a:ext cx="3170100" cy="480900"/>
          </a:xfrm>
          <a:prstGeom prst="rect">
            <a:avLst/>
          </a:prstGeom>
        </p:spPr>
        <p:txBody>
          <a:bodyPr spcFirstLastPara="1" wrap="square" lIns="95200" tIns="47600" rIns="95200" bIns="476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 sz="14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3DE06307-4AD9-ECE3-13EC-8BB090B77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:notes">
            <a:extLst>
              <a:ext uri="{FF2B5EF4-FFF2-40B4-BE49-F238E27FC236}">
                <a16:creationId xmlns:a16="http://schemas.microsoft.com/office/drawing/2014/main" id="{A89D4677-3587-BBB9-BC74-F39D54CB31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8" name="Google Shape;98;p5:notes">
            <a:extLst>
              <a:ext uri="{FF2B5EF4-FFF2-40B4-BE49-F238E27FC236}">
                <a16:creationId xmlns:a16="http://schemas.microsoft.com/office/drawing/2014/main" id="{3E161D91-65FF-3CFA-DD6B-9A0289BD6D5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726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0" name="Google Shape;930;p78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16764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dirty="0">
              <a:cs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b373c80005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9863" y="285750"/>
            <a:ext cx="4117975" cy="3089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b373c80005_0_22:notes"/>
          <p:cNvSpPr txBox="1">
            <a:spLocks noGrp="1"/>
          </p:cNvSpPr>
          <p:nvPr>
            <p:ph type="body" idx="1"/>
          </p:nvPr>
        </p:nvSpPr>
        <p:spPr>
          <a:xfrm>
            <a:off x="731837" y="3533775"/>
            <a:ext cx="5851500" cy="5030700"/>
          </a:xfrm>
          <a:prstGeom prst="rect">
            <a:avLst/>
          </a:prstGeom>
        </p:spPr>
        <p:txBody>
          <a:bodyPr spcFirstLastPara="1" wrap="square" lIns="95200" tIns="47600" rIns="95200" bIns="47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cs typeface="Calibri"/>
            </a:endParaRPr>
          </a:p>
        </p:txBody>
      </p:sp>
      <p:sp>
        <p:nvSpPr>
          <p:cNvPr id="95" name="Google Shape;95;gb373c80005_0_22:notes"/>
          <p:cNvSpPr txBox="1">
            <a:spLocks noGrp="1"/>
          </p:cNvSpPr>
          <p:nvPr>
            <p:ph type="sldNum" idx="12"/>
          </p:nvPr>
        </p:nvSpPr>
        <p:spPr>
          <a:xfrm>
            <a:off x="4143375" y="9118600"/>
            <a:ext cx="3170100" cy="480900"/>
          </a:xfrm>
          <a:prstGeom prst="rect">
            <a:avLst/>
          </a:prstGeom>
        </p:spPr>
        <p:txBody>
          <a:bodyPr spcFirstLastPara="1" wrap="square" lIns="95200" tIns="47600" rIns="95200" bIns="476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5261661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8F38C-5EE9-F7B3-31BE-DB6F595A7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0D2EF4-8A84-D35F-B54A-05D0CA6790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E22DC74-6DD9-1CAF-FF9D-0B8B17FC8C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7005" marR="0" lvl="0" indent="0" algn="l" defTabSz="966529" rtl="0" eaLnBrk="1" fontAlgn="base" latinLnBrk="0" hangingPunct="1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charset="0"/>
              <a:cs typeface="Calibri"/>
            </a:endParaRPr>
          </a:p>
          <a:p>
            <a:endParaRPr lang="en-US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78FC46BF-6EDF-3A93-1BAB-7A67D3B73C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02552" y="8579706"/>
            <a:ext cx="2971800" cy="457200"/>
          </a:xfrm>
        </p:spPr>
        <p:txBody>
          <a:bodyPr/>
          <a:lstStyle/>
          <a:p>
            <a:pPr>
              <a:defRPr/>
            </a:pPr>
            <a:fld id="{2E87CC67-D5D6-F74B-97CF-AFD9AEB9D6D0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570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7CC67-D5D6-F74B-97CF-AFD9AEB9D6D0}" type="slidenum">
              <a:rPr lang="en-US"/>
              <a:pPr/>
              <a:t>27</a:t>
            </a:fld>
            <a:endParaRPr lang="en-US" dirty="0"/>
          </a:p>
        </p:txBody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F996C2DA-A5B2-16DF-517A-03A799522C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Image Placeholder 4">
            <a:extLst>
              <a:ext uri="{FF2B5EF4-FFF2-40B4-BE49-F238E27FC236}">
                <a16:creationId xmlns:a16="http://schemas.microsoft.com/office/drawing/2014/main" id="{C8F25395-B9E5-CA0B-AB43-38FDC9DA9D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1281240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484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0" name="Google Shape;120;p9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D326770-F43F-EC82-34A6-EB03A9ADF7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7005" marR="0" lvl="0" indent="0" algn="l" defTabSz="966529" rtl="0" eaLnBrk="1" fontAlgn="base" latinLnBrk="0" hangingPunct="1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charset="0"/>
              <a:cs typeface="Calibri"/>
            </a:endParaRPr>
          </a:p>
          <a:p>
            <a:endParaRPr lang="en-US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F7F4E114-E146-CC6A-7656-D3F1D079C6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02552" y="8579706"/>
            <a:ext cx="2971800" cy="457200"/>
          </a:xfrm>
        </p:spPr>
        <p:txBody>
          <a:bodyPr/>
          <a:lstStyle/>
          <a:p>
            <a:pPr>
              <a:defRPr/>
            </a:pPr>
            <a:fld id="{2E87CC67-D5D6-F74B-97CF-AFD9AEB9D6D0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658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BD33988C-8670-DD43-6129-FB20E547B3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AA34BBCE-DAD1-B6E5-9713-E6A33FA680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8238" y="684213"/>
            <a:ext cx="4565650" cy="34242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6" name="Google Shape;96;p5:notes"/>
          <p:cNvSpPr txBox="1">
            <a:spLocks noGrp="1"/>
          </p:cNvSpPr>
          <p:nvPr>
            <p:ph type="body" idx="1"/>
          </p:nvPr>
        </p:nvSpPr>
        <p:spPr>
          <a:xfrm>
            <a:off x="912334" y="4335996"/>
            <a:ext cx="5017837" cy="4107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42" tIns="45609" rIns="91242" bIns="45609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5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87CC67-D5D6-F74B-97CF-AFD9AEB9D6D0}" type="slidenum">
              <a:rPr lang="en-US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105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>
          <a:extLst>
            <a:ext uri="{FF2B5EF4-FFF2-40B4-BE49-F238E27FC236}">
              <a16:creationId xmlns:a16="http://schemas.microsoft.com/office/drawing/2014/main" id="{AE102BD5-F179-C27B-5161-F93B85B1B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b373c80005_0_51:notes">
            <a:extLst>
              <a:ext uri="{FF2B5EF4-FFF2-40B4-BE49-F238E27FC236}">
                <a16:creationId xmlns:a16="http://schemas.microsoft.com/office/drawing/2014/main" id="{429B302E-8DA1-8C2D-4E92-BA5BF9B5133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314325"/>
            <a:ext cx="4543425" cy="34083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b373c80005_0_51:notes">
            <a:extLst>
              <a:ext uri="{FF2B5EF4-FFF2-40B4-BE49-F238E27FC236}">
                <a16:creationId xmlns:a16="http://schemas.microsoft.com/office/drawing/2014/main" id="{0DCC570D-58BC-28A5-9937-EF73810621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3834" y="3899097"/>
            <a:ext cx="6667021" cy="5550773"/>
          </a:xfrm>
          <a:prstGeom prst="rect">
            <a:avLst/>
          </a:prstGeom>
        </p:spPr>
        <p:txBody>
          <a:bodyPr spcFirstLastPara="1" wrap="square" lIns="106481" tIns="53241" rIns="106481" bIns="53241" anchor="t" anchorCtr="0">
            <a:noAutofit/>
          </a:bodyPr>
          <a:lstStyle/>
          <a:p>
            <a:endParaRPr dirty="0"/>
          </a:p>
        </p:txBody>
      </p:sp>
      <p:sp>
        <p:nvSpPr>
          <p:cNvPr id="152" name="Google Shape;152;gb373c80005_0_51:notes">
            <a:extLst>
              <a:ext uri="{FF2B5EF4-FFF2-40B4-BE49-F238E27FC236}">
                <a16:creationId xmlns:a16="http://schemas.microsoft.com/office/drawing/2014/main" id="{1C26DF3F-2DE2-521A-D012-036028306B1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720837" y="10061281"/>
            <a:ext cx="3611916" cy="530616"/>
          </a:xfrm>
          <a:prstGeom prst="rect">
            <a:avLst/>
          </a:prstGeom>
        </p:spPr>
        <p:txBody>
          <a:bodyPr spcFirstLastPara="1" wrap="square" lIns="106481" tIns="53241" rIns="106481" bIns="53241" anchor="b" anchorCtr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36767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113AD-1BB9-834C-B291-ECF852B7FAD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129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722313" y="3902807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722313" y="2402620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6553200" y="56492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267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1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" name="Google Shape;44;p9">
            <a:extLst>
              <a:ext uri="{FF2B5EF4-FFF2-40B4-BE49-F238E27FC236}">
                <a16:creationId xmlns:a16="http://schemas.microsoft.com/office/drawing/2014/main" id="{E7A98FB9-022A-F53A-C695-E971FCA8B05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812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471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343CE-197D-674D-A1E6-49E1AD71E6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053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457200" y="274639"/>
            <a:ext cx="82296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28575" rIns="57150" bIns="2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3333" b="1" i="0" u="none" strike="noStrike" cap="none">
                <a:solidFill>
                  <a:schemeClr val="dk1"/>
                </a:solidFill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3333" b="1" i="0" u="none" strike="noStrike" cap="none">
                <a:solidFill>
                  <a:schemeClr val="dk1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3333" b="1" i="0" u="none" strike="noStrike" cap="none">
                <a:solidFill>
                  <a:schemeClr val="dk1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3333" b="1" i="0" u="none" strike="noStrike" cap="none">
                <a:solidFill>
                  <a:schemeClr val="dk1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3333" b="1" i="0" u="none" strike="noStrike" cap="none">
                <a:solidFill>
                  <a:schemeClr val="dk1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3333" b="1" i="0" u="none" strike="noStrike" cap="none">
                <a:solidFill>
                  <a:schemeClr val="dk1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3333" b="1" i="0" u="none" strike="noStrike" cap="none">
                <a:solidFill>
                  <a:schemeClr val="dk1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3333" b="1" i="0" u="none" strike="noStrike" cap="none">
                <a:solidFill>
                  <a:schemeClr val="dk1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3333" b="1" i="0" u="none" strike="noStrike" cap="none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28575" rIns="57150" bIns="28575" anchor="t" anchorCtr="0">
            <a:noAutofit/>
          </a:bodyPr>
          <a:lstStyle>
            <a:lvl1pPr marL="609585" marR="0" lvl="0" indent="-474121" algn="l" rtl="0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457189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431789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414856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  <a:defRPr sz="17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414856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○"/>
              <a:defRPr sz="17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414856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■"/>
              <a:defRPr sz="1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14856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  <a:defRPr sz="1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14856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○"/>
              <a:defRPr sz="1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14856" algn="l" rtl="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300"/>
              <a:buFont typeface="Arial"/>
              <a:buChar char="■"/>
              <a:defRPr sz="1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33308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5528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4;p9">
            <a:extLst>
              <a:ext uri="{FF2B5EF4-FFF2-40B4-BE49-F238E27FC236}">
                <a16:creationId xmlns:a16="http://schemas.microsoft.com/office/drawing/2014/main" id="{CE6C51FC-83A2-37F6-8439-0D9548193AB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67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/>
        </p:nvPicPr>
        <p:blipFill>
          <a:blip r:embed="rId2"/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9521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/>
        </p:nvPicPr>
        <p:blipFill>
          <a:blip r:embed="rId3"/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0046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5897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1475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Google Shape;44;p9">
            <a:extLst>
              <a:ext uri="{FF2B5EF4-FFF2-40B4-BE49-F238E27FC236}">
                <a16:creationId xmlns:a16="http://schemas.microsoft.com/office/drawing/2014/main" id="{DB785261-539C-20B9-B21C-A6D49C27B80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8713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471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Google Shape;44;p9">
            <a:extLst>
              <a:ext uri="{FF2B5EF4-FFF2-40B4-BE49-F238E27FC236}">
                <a16:creationId xmlns:a16="http://schemas.microsoft.com/office/drawing/2014/main" id="{21BB029B-5121-2122-BE9F-541C5BD17C6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005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90280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0262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Google Shape;44;p9">
            <a:extLst>
              <a:ext uri="{FF2B5EF4-FFF2-40B4-BE49-F238E27FC236}">
                <a16:creationId xmlns:a16="http://schemas.microsoft.com/office/drawing/2014/main" id="{86FCDE38-CCE3-FAB4-4B0D-F39556A90F9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042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4038600" cy="3861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2"/>
          </p:nvPr>
        </p:nvSpPr>
        <p:spPr>
          <a:xfrm>
            <a:off x="4648200" y="1600201"/>
            <a:ext cx="4038600" cy="3861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6553200" y="56492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530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861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861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Google Shape;44;p9">
            <a:extLst>
              <a:ext uri="{FF2B5EF4-FFF2-40B4-BE49-F238E27FC236}">
                <a16:creationId xmlns:a16="http://schemas.microsoft.com/office/drawing/2014/main" id="{89904090-D8AD-E270-648B-BA1B5AE54D2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321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474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474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Google Shape;44;p9">
            <a:extLst>
              <a:ext uri="{FF2B5EF4-FFF2-40B4-BE49-F238E27FC236}">
                <a16:creationId xmlns:a16="http://schemas.microsoft.com/office/drawing/2014/main" id="{44CCB0DC-1AB0-2682-62EB-C9E922C7C74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711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Google Shape;44;p9">
            <a:extLst>
              <a:ext uri="{FF2B5EF4-FFF2-40B4-BE49-F238E27FC236}">
                <a16:creationId xmlns:a16="http://schemas.microsoft.com/office/drawing/2014/main" id="{7E2B6BC5-F5A8-597E-8074-62C57F727E3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4230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4;p9">
            <a:extLst>
              <a:ext uri="{FF2B5EF4-FFF2-40B4-BE49-F238E27FC236}">
                <a16:creationId xmlns:a16="http://schemas.microsoft.com/office/drawing/2014/main" id="{DBA407EF-A35E-8B8F-A66D-A163EF17A23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843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2580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214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Google Shape;44;p9">
            <a:extLst>
              <a:ext uri="{FF2B5EF4-FFF2-40B4-BE49-F238E27FC236}">
                <a16:creationId xmlns:a16="http://schemas.microsoft.com/office/drawing/2014/main" id="{FB8274ED-2172-F0CC-2F1E-BB489C15C5A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3747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2397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56908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871594"/>
            <a:ext cx="5486400" cy="6879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Google Shape;44;p9">
            <a:extLst>
              <a:ext uri="{FF2B5EF4-FFF2-40B4-BE49-F238E27FC236}">
                <a16:creationId xmlns:a16="http://schemas.microsoft.com/office/drawing/2014/main" id="{5616B4C7-67DB-3BD5-5DB9-52D5E9F780A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7747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393496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Google Shape;44;p9">
            <a:extLst>
              <a:ext uri="{FF2B5EF4-FFF2-40B4-BE49-F238E27FC236}">
                <a16:creationId xmlns:a16="http://schemas.microsoft.com/office/drawing/2014/main" id="{629E45F7-47BB-D483-D6D5-998A324E354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6452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3524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3524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Google Shape;44;p9">
            <a:extLst>
              <a:ext uri="{FF2B5EF4-FFF2-40B4-BE49-F238E27FC236}">
                <a16:creationId xmlns:a16="http://schemas.microsoft.com/office/drawing/2014/main" id="{FC4C71F5-C12D-7640-2E4A-ACD7D52EF36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0023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457200" y="274639"/>
            <a:ext cx="82296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28575" rIns="57150" bIns="2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3333" b="1" i="0" u="none" strike="noStrike" cap="none">
                <a:solidFill>
                  <a:schemeClr val="dk1"/>
                </a:solidFill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3333" b="1" i="0" u="none" strike="noStrike" cap="none">
                <a:solidFill>
                  <a:schemeClr val="dk1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3333" b="1" i="0" u="none" strike="noStrike" cap="none">
                <a:solidFill>
                  <a:schemeClr val="dk1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3333" b="1" i="0" u="none" strike="noStrike" cap="none">
                <a:solidFill>
                  <a:schemeClr val="dk1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3333" b="1" i="0" u="none" strike="noStrike" cap="none">
                <a:solidFill>
                  <a:schemeClr val="dk1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3333" b="1" i="0" u="none" strike="noStrike" cap="none">
                <a:solidFill>
                  <a:schemeClr val="dk1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3333" b="1" i="0" u="none" strike="noStrike" cap="none">
                <a:solidFill>
                  <a:schemeClr val="dk1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3333" b="1" i="0" u="none" strike="noStrike" cap="none">
                <a:solidFill>
                  <a:schemeClr val="dk1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900"/>
              <a:buNone/>
              <a:defRPr sz="3333" b="1" i="0" u="none" strike="noStrike" cap="none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28575" rIns="57150" bIns="28575" anchor="t" anchorCtr="0">
            <a:noAutofit/>
          </a:bodyPr>
          <a:lstStyle>
            <a:lvl1pPr marL="609585" marR="0" lvl="0" indent="-474121" algn="l" rtl="0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457189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431789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414856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  <a:defRPr sz="17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414856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○"/>
              <a:defRPr sz="17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414856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■"/>
              <a:defRPr sz="1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14856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  <a:defRPr sz="1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14856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○"/>
              <a:defRPr sz="1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14856" algn="l" rtl="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300"/>
              <a:buFont typeface="Arial"/>
              <a:buChar char="■"/>
              <a:defRPr sz="1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" name="Google Shape;44;p9">
            <a:extLst>
              <a:ext uri="{FF2B5EF4-FFF2-40B4-BE49-F238E27FC236}">
                <a16:creationId xmlns:a16="http://schemas.microsoft.com/office/drawing/2014/main" id="{DE412598-A154-E974-0CF3-C1609315F31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9811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1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" name="Google Shape;44;p9">
            <a:extLst>
              <a:ext uri="{FF2B5EF4-FFF2-40B4-BE49-F238E27FC236}">
                <a16:creationId xmlns:a16="http://schemas.microsoft.com/office/drawing/2014/main" id="{AF7E71CF-BC77-5ED6-988B-BCA5717D617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253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044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title"/>
          </p:nvPr>
        </p:nvSpPr>
        <p:spPr>
          <a:xfrm>
            <a:off x="1792288" y="4239768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3569081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Google Shape;55;p12"/>
          <p:cNvSpPr txBox="1">
            <a:spLocks noGrp="1"/>
          </p:cNvSpPr>
          <p:nvPr>
            <p:ph type="body" idx="1"/>
          </p:nvPr>
        </p:nvSpPr>
        <p:spPr>
          <a:xfrm>
            <a:off x="1792288" y="4871594"/>
            <a:ext cx="5486400" cy="687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" name="Google Shape;44;p9">
            <a:extLst>
              <a:ext uri="{FF2B5EF4-FFF2-40B4-BE49-F238E27FC236}">
                <a16:creationId xmlns:a16="http://schemas.microsoft.com/office/drawing/2014/main" id="{BDA23685-7F3E-618A-D35E-28B81F1FECC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975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1"/>
          </p:nvPr>
        </p:nvSpPr>
        <p:spPr>
          <a:xfrm rot="5400000">
            <a:off x="2604516" y="-547115"/>
            <a:ext cx="3934968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" name="Google Shape;44;p9">
            <a:extLst>
              <a:ext uri="{FF2B5EF4-FFF2-40B4-BE49-F238E27FC236}">
                <a16:creationId xmlns:a16="http://schemas.microsoft.com/office/drawing/2014/main" id="{CB611D9B-18D9-CE14-D3E9-30F471FBA95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814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 rot="5400000">
            <a:off x="4981881" y="1922158"/>
            <a:ext cx="5352439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 rot="5400000">
            <a:off x="790881" y="-59043"/>
            <a:ext cx="5352439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" name="Google Shape;44;p9">
            <a:extLst>
              <a:ext uri="{FF2B5EF4-FFF2-40B4-BE49-F238E27FC236}">
                <a16:creationId xmlns:a16="http://schemas.microsoft.com/office/drawing/2014/main" id="{16323EE8-97AA-CC5F-11EF-0BC9DA11F18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098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/>
        </p:nvPicPr>
        <p:blipFill>
          <a:blip r:embed="rId2"/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2541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5897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1475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Google Shape;44;p9">
            <a:extLst>
              <a:ext uri="{FF2B5EF4-FFF2-40B4-BE49-F238E27FC236}">
                <a16:creationId xmlns:a16="http://schemas.microsoft.com/office/drawing/2014/main" id="{163E04F8-6E92-4203-A720-1997E10CC22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26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474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474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Google Shape;44;p9">
            <a:extLst>
              <a:ext uri="{FF2B5EF4-FFF2-40B4-BE49-F238E27FC236}">
                <a16:creationId xmlns:a16="http://schemas.microsoft.com/office/drawing/2014/main" id="{4F83F28B-146C-9C28-3708-D47F18D3A15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8058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6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sldNum" idx="12"/>
          </p:nvPr>
        </p:nvSpPr>
        <p:spPr>
          <a:xfrm>
            <a:off x="6553200" y="56492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22540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711" r:id="rId11"/>
    <p:sldLayoutId id="2147483712" r:id="rId12"/>
    <p:sldLayoutId id="2147483713" r:id="rId13"/>
    <p:sldLayoutId id="2147483714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/>
          <p:cNvPicPr>
            <a:picLocks noChangeAspect="1"/>
          </p:cNvPicPr>
          <p:nvPr/>
        </p:nvPicPr>
        <p:blipFill>
          <a:blip r:embed="rId18"/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Google Shape;44;p9">
            <a:extLst>
              <a:ext uri="{FF2B5EF4-FFF2-40B4-BE49-F238E27FC236}">
                <a16:creationId xmlns:a16="http://schemas.microsoft.com/office/drawing/2014/main" id="{30C08B6F-1DC0-F008-B231-93ADD38E966C}"/>
              </a:ext>
            </a:extLst>
          </p:cNvPr>
          <p:cNvSpPr txBox="1">
            <a:spLocks noGrp="1"/>
          </p:cNvSpPr>
          <p:nvPr>
            <p:ph type="sldNum" idx="4"/>
          </p:nvPr>
        </p:nvSpPr>
        <p:spPr>
          <a:xfrm>
            <a:off x="6623539" y="63350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6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040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Frutiger LT Std 65 Bold"/>
          <a:ea typeface="ＭＳ Ｐゴシック" charset="0"/>
          <a:cs typeface="Frutiger LT Std 65 Bold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Frutiger LT Std 65 Bold" charset="0"/>
          <a:ea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Frutiger LT Std 65 Bold" charset="0"/>
          <a:ea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Frutiger LT Std 65 Bold" charset="0"/>
          <a:ea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Frutiger LT Std 65 Bold" charset="0"/>
          <a:ea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Frutiger LT Std 65 Bold" charset="0"/>
          <a:ea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Frutiger LT Std 65 Bold" charset="0"/>
          <a:ea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Frutiger LT Std 65 Bold" charset="0"/>
          <a:ea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Frutiger LT Std 65 Bold" charset="0"/>
          <a:ea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Frutiger LT Std 55 Roman"/>
          <a:ea typeface="ＭＳ Ｐゴシック" charset="0"/>
          <a:cs typeface="Frutiger LT Std 55 Roman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Frutiger LT Std 55 Roman"/>
          <a:ea typeface="ＭＳ Ｐゴシック" charset="0"/>
          <a:cs typeface="Frutiger LT Std 55 Roman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Frutiger LT Std 55 Roman"/>
          <a:ea typeface="ＭＳ Ｐゴシック" charset="0"/>
          <a:cs typeface="Frutiger LT Std 55 Roman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Frutiger LT Std 55 Roman"/>
          <a:ea typeface="ＭＳ Ｐゴシック" charset="0"/>
          <a:cs typeface="Frutiger LT Std 55 Roman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Frutiger LT Std 55 Roman"/>
          <a:ea typeface="ＭＳ Ｐゴシック" charset="0"/>
          <a:cs typeface="Frutiger LT Std 55 Roma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.xml"/><Relationship Id="rId4" Type="http://schemas.openxmlformats.org/officeDocument/2006/relationships/image" Target="../media/image1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customXml" Target="../ink/ink7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customXml" Target="../ink/ink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customXml" Target="../ink/ink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7847" y="3014603"/>
            <a:ext cx="658222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4800" b="1">
                <a:solidFill>
                  <a:schemeClr val="bg2"/>
                </a:solidFill>
                <a:latin typeface="Calibri"/>
                <a:ea typeface="ＭＳ Ｐゴシック"/>
                <a:cs typeface="Calibri"/>
              </a:rPr>
              <a:t>Building Power</a:t>
            </a:r>
            <a:endParaRPr lang="en-US" sz="4800">
              <a:solidFill>
                <a:schemeClr val="bg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B0D106-6BF2-4DDC-1BC6-43EE80626530}"/>
              </a:ext>
            </a:extLst>
          </p:cNvPr>
          <p:cNvSpPr txBox="1"/>
          <p:nvPr/>
        </p:nvSpPr>
        <p:spPr>
          <a:xfrm>
            <a:off x="419233" y="3976955"/>
            <a:ext cx="4572000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0" i="0" u="none" strike="noStrike" baseline="0">
                <a:solidFill>
                  <a:schemeClr val="bg1">
                    <a:lumMod val="49000"/>
                  </a:schemeClr>
                </a:solidFill>
                <a:latin typeface="Calibri"/>
                <a:ea typeface="ＭＳ Ｐゴシック"/>
              </a:rPr>
              <a:t>Education </a:t>
            </a:r>
            <a:r>
              <a:rPr lang="en-US" sz="2800">
                <a:solidFill>
                  <a:schemeClr val="bg1">
                    <a:lumMod val="49000"/>
                  </a:schemeClr>
                </a:solidFill>
                <a:latin typeface="Calibri"/>
                <a:ea typeface="ＭＳ Ｐゴシック"/>
              </a:rPr>
              <a:t>WV</a:t>
            </a:r>
            <a:endParaRPr lang="en-US" sz="2800">
              <a:solidFill>
                <a:schemeClr val="bg1">
                  <a:lumMod val="49000"/>
                </a:schemeClr>
              </a:solidFill>
              <a:ea typeface="ＭＳ Ｐゴシック"/>
            </a:endParaRPr>
          </a:p>
          <a:p>
            <a:r>
              <a:rPr lang="en-US" sz="2400">
                <a:solidFill>
                  <a:schemeClr val="bg1">
                    <a:lumMod val="49000"/>
                  </a:schemeClr>
                </a:solidFill>
                <a:latin typeface="Calibri"/>
                <a:ea typeface="ＭＳ Ｐゴシック"/>
              </a:rPr>
              <a:t>June 23-24, 2026</a:t>
            </a:r>
            <a:endParaRPr lang="en-US" sz="2400" dirty="0">
              <a:solidFill>
                <a:schemeClr val="bg1">
                  <a:lumMod val="49000"/>
                </a:schemeClr>
              </a:solidFill>
            </a:endParaRP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767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mage result for picture of soda machine">
            <a:extLst>
              <a:ext uri="{FF2B5EF4-FFF2-40B4-BE49-F238E27FC236}">
                <a16:creationId xmlns:a16="http://schemas.microsoft.com/office/drawing/2014/main" id="{45D8D19F-8BCF-60DD-E01E-761FF39EE74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4498" y="2001792"/>
            <a:ext cx="3961882" cy="3742021"/>
          </a:xfrm>
        </p:spPr>
      </p:pic>
      <p:pic>
        <p:nvPicPr>
          <p:cNvPr id="5" name="Picture 6" descr="Image result for picture of gym membership">
            <a:extLst>
              <a:ext uri="{FF2B5EF4-FFF2-40B4-BE49-F238E27FC236}">
                <a16:creationId xmlns:a16="http://schemas.microsoft.com/office/drawing/2014/main" id="{1F75D890-5AC0-A491-EEF5-6E7E8F2E7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603" y="2251859"/>
            <a:ext cx="3577807" cy="349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&quot;No&quot; Symbol 1">
            <a:extLst>
              <a:ext uri="{FF2B5EF4-FFF2-40B4-BE49-F238E27FC236}">
                <a16:creationId xmlns:a16="http://schemas.microsoft.com/office/drawing/2014/main" id="{9A7B7F04-BBFA-2847-413A-B507C525B63B}"/>
              </a:ext>
            </a:extLst>
          </p:cNvPr>
          <p:cNvSpPr/>
          <p:nvPr/>
        </p:nvSpPr>
        <p:spPr>
          <a:xfrm>
            <a:off x="1093455" y="2421708"/>
            <a:ext cx="3011153" cy="3012483"/>
          </a:xfrm>
          <a:prstGeom prst="noSmoking">
            <a:avLst>
              <a:gd name="adj" fmla="val 6131"/>
            </a:avLst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L-Shape 2">
            <a:extLst>
              <a:ext uri="{FF2B5EF4-FFF2-40B4-BE49-F238E27FC236}">
                <a16:creationId xmlns:a16="http://schemas.microsoft.com/office/drawing/2014/main" id="{949BF5A2-1DAF-93DA-C9DC-5C69184F795C}"/>
              </a:ext>
            </a:extLst>
          </p:cNvPr>
          <p:cNvSpPr/>
          <p:nvPr/>
        </p:nvSpPr>
        <p:spPr>
          <a:xfrm rot="18412198">
            <a:off x="5631625" y="3361505"/>
            <a:ext cx="3003743" cy="851080"/>
          </a:xfrm>
          <a:prstGeom prst="corner">
            <a:avLst>
              <a:gd name="adj1" fmla="val 29240"/>
              <a:gd name="adj2" fmla="val 32518"/>
            </a:avLst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172471-C1A5-3391-884E-3D2D87548318}"/>
              </a:ext>
            </a:extLst>
          </p:cNvPr>
          <p:cNvSpPr txBox="1"/>
          <p:nvPr/>
        </p:nvSpPr>
        <p:spPr>
          <a:xfrm>
            <a:off x="807303" y="1699028"/>
            <a:ext cx="2922593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Transactional/Service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D2BB33-1B5E-475C-1258-13229A5A586B}"/>
              </a:ext>
            </a:extLst>
          </p:cNvPr>
          <p:cNvSpPr txBox="1"/>
          <p:nvPr/>
        </p:nvSpPr>
        <p:spPr>
          <a:xfrm>
            <a:off x="5009603" y="1751912"/>
            <a:ext cx="321515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Transformational/Organizing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3A05AF0-E62E-EB2D-C69A-D5F1C738A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117" y="124728"/>
            <a:ext cx="8772525" cy="1567442"/>
          </a:xfrm>
          <a:solidFill>
            <a:schemeClr val="bg2"/>
          </a:solidFill>
        </p:spPr>
        <p:txBody>
          <a:bodyPr/>
          <a:lstStyle/>
          <a:p>
            <a:r>
              <a:rPr lang="en-US" sz="5400" b="1">
                <a:solidFill>
                  <a:schemeClr val="bg1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Union membership: what's the analogy?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2D8DF9CF-91FF-3CDF-6469-305C9C1D05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06087" y="5562950"/>
            <a:ext cx="2133600" cy="365125"/>
          </a:xfrm>
        </p:spPr>
        <p:txBody>
          <a:bodyPr/>
          <a:lstStyle/>
          <a:p>
            <a:pPr>
              <a:defRPr/>
            </a:pPr>
            <a:fld id="{E01343CE-197D-674D-A1E6-49E1AD71E6E0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>
            <a:spLocks noGrp="1"/>
          </p:cNvSpPr>
          <p:nvPr>
            <p:ph type="title"/>
          </p:nvPr>
        </p:nvSpPr>
        <p:spPr>
          <a:xfrm>
            <a:off x="533400" y="342900"/>
            <a:ext cx="8153400" cy="1257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One-on-one c</a:t>
            </a:r>
            <a:r>
              <a:rPr lang="en-US" sz="5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onversations</a:t>
            </a:r>
            <a:endParaRPr lang="en-US" sz="5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9" name="Google Shape;99;p18"/>
          <p:cNvSpPr txBox="1">
            <a:spLocks noGrp="1"/>
          </p:cNvSpPr>
          <p:nvPr>
            <p:ph type="body" idx="1"/>
          </p:nvPr>
        </p:nvSpPr>
        <p:spPr>
          <a:xfrm>
            <a:off x="534288" y="1714500"/>
            <a:ext cx="3932938" cy="375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spcBef>
                <a:spcPts val="0"/>
              </a:spcBef>
              <a:buSzPts val="3000"/>
              <a:buFont typeface="Arial"/>
              <a:buChar char="•"/>
            </a:pPr>
            <a:r>
              <a:rPr lang="en-US" sz="2800" b="0" i="0" u="none" strike="noStrike" cap="none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What is one-on-one?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 (Also called an organizing conversation)</a:t>
            </a:r>
            <a:endParaRPr lang="en-US" sz="26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2800" b="0" i="0" u="none" strike="noStrike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2800" b="0" i="0" u="none" strike="noStrike" cap="none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Why do we have them?</a:t>
            </a:r>
            <a:endParaRPr sz="2800" b="0" i="0" u="none" strike="noStrike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800" dirty="0">
              <a:latin typeface="Verdana"/>
            </a:endParaRPr>
          </a:p>
        </p:txBody>
      </p:sp>
      <p:pic>
        <p:nvPicPr>
          <p:cNvPr id="4" name="Picture 3" descr="Two people with speech bubbles">
            <a:extLst>
              <a:ext uri="{FF2B5EF4-FFF2-40B4-BE49-F238E27FC236}">
                <a16:creationId xmlns:a16="http://schemas.microsoft.com/office/drawing/2014/main" id="{4131BA2A-0547-18CF-82A4-6A391A97D4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6775" y="1714500"/>
            <a:ext cx="4010024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966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DA554-13E7-1195-2132-8F7756DF3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89375-475C-B2B6-B4EE-C9525F781C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b="1">
                <a:solidFill>
                  <a:schemeClr val="bg2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Structure</a:t>
            </a:r>
          </a:p>
          <a:p>
            <a:pPr lvl="1"/>
            <a:endParaRPr lang="en-US" sz="1100" dirty="0">
              <a:solidFill>
                <a:srgbClr val="444444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A6A19B-FE67-6B42-09B2-F50BDD57ED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1487" y="3714750"/>
            <a:ext cx="7759460" cy="1752600"/>
          </a:xfrm>
        </p:spPr>
        <p:txBody>
          <a:bodyPr/>
          <a:lstStyle/>
          <a:p>
            <a:pPr algn="l"/>
            <a:r>
              <a:rPr lang="en-US" sz="3600" b="1">
                <a:solidFill>
                  <a:schemeClr val="bg2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Strong and robust structure, representation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79EAB-F7B0-5304-2209-AE49B7B147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244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018B5-32BD-7449-BF32-656B4CF40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849437"/>
          </a:xfrm>
          <a:solidFill>
            <a:schemeClr val="bg2"/>
          </a:solidFill>
        </p:spPr>
        <p:txBody>
          <a:bodyPr/>
          <a:lstStyle/>
          <a:p>
            <a:r>
              <a:rPr lang="en-US" sz="5000" b="1" dirty="0">
                <a:solidFill>
                  <a:schemeClr val="bg1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We have leaders throughout our structure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EA0C8D2-E2EC-07AD-8C06-0971AC55EA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24073"/>
            <a:ext cx="3325906" cy="3525139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A leader is someone who influences the opinions or inspires the actions of other people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Content Placeholder 7" descr="Blue arrow amid grey arrows">
            <a:extLst>
              <a:ext uri="{FF2B5EF4-FFF2-40B4-BE49-F238E27FC236}">
                <a16:creationId xmlns:a16="http://schemas.microsoft.com/office/drawing/2014/main" id="{00E73FED-0E51-C361-A9EB-B62051FE33E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967693" y="2211388"/>
            <a:ext cx="4719107" cy="335121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309C13-E177-4B41-A9DE-9635A9D099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553200" y="564921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1600" b="1" i="0" kern="1200">
                <a:solidFill>
                  <a:schemeClr val="tx1">
                    <a:tint val="75000"/>
                  </a:schemeClr>
                </a:solidFill>
                <a:latin typeface="Frutiger LT Std 45 Light" panose="020B0402020204020204" pitchFamily="34" charset="77"/>
                <a:ea typeface="+mn-ea"/>
                <a:cs typeface="Frutiger LT Std 45 Light" panose="020B0402020204020204" pitchFamily="34" charset="77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fld id="{901FC1B1-465E-D64C-87D8-8F2306B1EC50}" type="slidenum">
              <a:rPr lang="en-US" dirty="0" smtClean="0">
                <a:latin typeface="Arial"/>
              </a:rPr>
              <a:pPr>
                <a:defRPr/>
              </a:pPr>
              <a:t>13</a:t>
            </a:fld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5063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018B5-32BD-7449-BF32-656B4CF40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" y="85726"/>
            <a:ext cx="8924925" cy="1043876"/>
          </a:xfrm>
          <a:solidFill>
            <a:schemeClr val="bg2"/>
          </a:solidFill>
        </p:spPr>
        <p:txBody>
          <a:bodyPr/>
          <a:lstStyle/>
          <a:p>
            <a:r>
              <a:rPr lang="en-US" sz="5600" b="1" dirty="0">
                <a:solidFill>
                  <a:schemeClr val="bg1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Strong structure – one to 10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38D41E4-B943-40DF-2559-D9C5736E691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2864" y="1129602"/>
          <a:ext cx="8376335" cy="4519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309C13-E177-4B41-A9DE-9635A9D099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86800" y="5649214"/>
            <a:ext cx="457200" cy="365125"/>
          </a:xfrm>
        </p:spPr>
        <p:txBody>
          <a:bodyPr/>
          <a:lstStyle/>
          <a:p>
            <a:pPr>
              <a:defRPr/>
            </a:pPr>
            <a:fld id="{E01343CE-197D-674D-A1E6-49E1AD71E6E0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4F40AE-2FDE-A2B2-1B40-E4F8A08FA084}"/>
              </a:ext>
            </a:extLst>
          </p:cNvPr>
          <p:cNvSpPr txBox="1"/>
          <p:nvPr/>
        </p:nvSpPr>
        <p:spPr>
          <a:xfrm>
            <a:off x="6297643" y="2643367"/>
            <a:ext cx="2384774" cy="147732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latin typeface="Calibri"/>
                <a:ea typeface="ＭＳ Ｐゴシック"/>
              </a:rPr>
              <a:t>The </a:t>
            </a:r>
            <a:r>
              <a:rPr lang="en-US" b="1">
                <a:latin typeface="Calibri"/>
                <a:ea typeface="ＭＳ Ｐゴシック"/>
              </a:rPr>
              <a:t>science</a:t>
            </a:r>
            <a:r>
              <a:rPr lang="en-US">
                <a:latin typeface="Calibri"/>
                <a:ea typeface="ＭＳ Ｐゴシック"/>
              </a:rPr>
              <a:t> and the </a:t>
            </a:r>
            <a:r>
              <a:rPr lang="en-US" b="1">
                <a:latin typeface="Calibri"/>
                <a:ea typeface="ＭＳ Ｐゴシック"/>
              </a:rPr>
              <a:t>art</a:t>
            </a:r>
            <a:r>
              <a:rPr lang="en-US">
                <a:latin typeface="Calibri"/>
                <a:ea typeface="ＭＳ Ｐゴシック"/>
              </a:rPr>
              <a:t> = realistically, one person can talk to 10 people in a reasonable amount of time</a:t>
            </a:r>
          </a:p>
        </p:txBody>
      </p:sp>
    </p:spTree>
    <p:extLst>
      <p:ext uri="{BB962C8B-B14F-4D97-AF65-F5344CB8AC3E}">
        <p14:creationId xmlns:p14="http://schemas.microsoft.com/office/powerpoint/2010/main" val="3574820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360EB-3249-1639-2E5C-23DF6A082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893"/>
            <a:ext cx="8218817" cy="2247509"/>
          </a:xfrm>
          <a:solidFill>
            <a:srgbClr val="00B050"/>
          </a:solidFill>
        </p:spPr>
        <p:txBody>
          <a:bodyPr/>
          <a:lstStyle/>
          <a:p>
            <a:r>
              <a:rPr lang="en-US" sz="4400" b="1" dirty="0">
                <a:solidFill>
                  <a:schemeClr val="bg1"/>
                </a:solidFill>
                <a:latin typeface="+mj-lt"/>
              </a:rPr>
              <a:t>In our structure, how does each role we build </a:t>
            </a:r>
            <a:r>
              <a:rPr lang="en-US" sz="4400" b="1">
                <a:solidFill>
                  <a:schemeClr val="bg1"/>
                </a:solidFill>
                <a:latin typeface="+mj-lt"/>
              </a:rPr>
              <a:t>an effective, strong union?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0A19E4A-DE79-A11E-8D17-1731FEF962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0685470"/>
              </p:ext>
            </p:extLst>
          </p:nvPr>
        </p:nvGraphicFramePr>
        <p:xfrm>
          <a:off x="457200" y="2465178"/>
          <a:ext cx="8229600" cy="355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400F8654-86D9-3BA8-D598-A3342531EAA5}"/>
              </a:ext>
            </a:extLst>
          </p:cNvPr>
          <p:cNvSpPr txBox="1">
            <a:spLocks/>
          </p:cNvSpPr>
          <p:nvPr/>
        </p:nvSpPr>
        <p:spPr>
          <a:xfrm>
            <a:off x="6553200" y="564921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1600" b="1" i="0" kern="1200">
                <a:solidFill>
                  <a:schemeClr val="tx1">
                    <a:tint val="75000"/>
                  </a:schemeClr>
                </a:solidFill>
                <a:latin typeface="Frutiger LT Std 45 Light" panose="020B0402020204020204" pitchFamily="34" charset="77"/>
                <a:ea typeface="+mn-ea"/>
                <a:cs typeface="Frutiger LT Std 45 Light" panose="020B0402020204020204" pitchFamily="34" charset="77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fld id="{901FC1B1-465E-D64C-87D8-8F2306B1EC50}" type="slidenum">
              <a:rPr lang="en-US" dirty="0" smtClean="0">
                <a:latin typeface="Arial"/>
              </a:rPr>
              <a:pPr>
                <a:defRPr/>
              </a:pPr>
              <a:t>15</a:t>
            </a:fld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6430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3CDBA-9B2F-E044-0E38-60457118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27DE4-3E7A-E72F-528D-9BCD4D7125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b="1">
                <a:solidFill>
                  <a:schemeClr val="bg2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Issues</a:t>
            </a:r>
          </a:p>
          <a:p>
            <a:pPr lvl="1"/>
            <a:endParaRPr lang="en-US" sz="1100" dirty="0">
              <a:solidFill>
                <a:srgbClr val="444444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CF27F8-D9EB-4585-2AB4-C70BF72FBC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1487" y="3725533"/>
            <a:ext cx="7759460" cy="1752600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en-US" sz="3600" b="1" dirty="0">
                <a:solidFill>
                  <a:schemeClr val="bg2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Capacity to campaign, mobilize and win on </a:t>
            </a:r>
            <a:r>
              <a:rPr lang="en-US" sz="3600" b="1">
                <a:solidFill>
                  <a:schemeClr val="bg2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issues</a:t>
            </a:r>
            <a:endParaRPr lang="en-US" sz="1100">
              <a:solidFill>
                <a:srgbClr val="444444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11F1B-355B-49EF-511C-A9154FA9E07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000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>
          <a:extLst>
            <a:ext uri="{FF2B5EF4-FFF2-40B4-BE49-F238E27FC236}">
              <a16:creationId xmlns:a16="http://schemas.microsoft.com/office/drawing/2014/main" id="{F195405D-6544-0F06-AE7A-22CABF98E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5">
            <a:extLst>
              <a:ext uri="{FF2B5EF4-FFF2-40B4-BE49-F238E27FC236}">
                <a16:creationId xmlns:a16="http://schemas.microsoft.com/office/drawing/2014/main" id="{60811308-A6B5-5A4A-D764-4A2509A075C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47845" y="203975"/>
            <a:ext cx="3909805" cy="5464630"/>
          </a:xfrm>
          <a:prstGeom prst="rect">
            <a:avLst/>
          </a:prstGeom>
        </p:spPr>
        <p:txBody>
          <a:bodyPr spcFirstLastPara="1" vert="horz" wrap="square" lIns="76201" tIns="38100" rIns="76201" bIns="3810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spcBef>
                <a:spcPts val="800"/>
              </a:spcBef>
              <a:spcAft>
                <a:spcPts val="800"/>
              </a:spcAft>
              <a:buNone/>
            </a:pPr>
            <a:r>
              <a:rPr lang="en-US" sz="3000" b="1" dirty="0">
                <a:solidFill>
                  <a:schemeClr val="bg2"/>
                </a:solidFill>
                <a:latin typeface="Calibri"/>
              </a:rPr>
              <a:t>There are many issues to organize around – that means many types of campaigns:</a:t>
            </a:r>
            <a:endParaRPr lang="en-US" sz="3000" b="1" dirty="0">
              <a:solidFill>
                <a:schemeClr val="bg2"/>
              </a:solidFill>
            </a:endParaRPr>
          </a:p>
          <a:p>
            <a:pPr indent="-457200">
              <a:spcBef>
                <a:spcPts val="800"/>
              </a:spcBef>
              <a:spcAft>
                <a:spcPts val="800"/>
              </a:spcAft>
            </a:pPr>
            <a:r>
              <a:rPr lang="en-US" sz="3000" b="1" dirty="0">
                <a:solidFill>
                  <a:schemeClr val="bg2"/>
                </a:solidFill>
                <a:latin typeface="Calibri"/>
              </a:rPr>
              <a:t>Worksite issues</a:t>
            </a:r>
          </a:p>
          <a:p>
            <a:pPr indent="-457200">
              <a:spcBef>
                <a:spcPts val="800"/>
              </a:spcBef>
              <a:spcAft>
                <a:spcPts val="800"/>
              </a:spcAft>
            </a:pPr>
            <a:r>
              <a:rPr lang="en-US" sz="3000" b="1" dirty="0">
                <a:solidFill>
                  <a:schemeClr val="bg2"/>
                </a:solidFill>
                <a:latin typeface="Calibri"/>
              </a:rPr>
              <a:t>Grievances</a:t>
            </a:r>
          </a:p>
          <a:p>
            <a:pPr indent="-457200">
              <a:spcBef>
                <a:spcPts val="800"/>
              </a:spcBef>
              <a:spcAft>
                <a:spcPts val="800"/>
              </a:spcAft>
            </a:pPr>
            <a:r>
              <a:rPr lang="en-US" sz="3000" b="1" dirty="0">
                <a:solidFill>
                  <a:schemeClr val="bg2"/>
                </a:solidFill>
                <a:latin typeface="Calibri"/>
              </a:rPr>
              <a:t>Contract campaigns</a:t>
            </a:r>
          </a:p>
          <a:p>
            <a:pPr indent="-457200">
              <a:spcBef>
                <a:spcPts val="800"/>
              </a:spcBef>
              <a:spcAft>
                <a:spcPts val="800"/>
              </a:spcAft>
            </a:pPr>
            <a:r>
              <a:rPr lang="en-US" sz="3000" b="1" dirty="0">
                <a:solidFill>
                  <a:schemeClr val="bg2"/>
                </a:solidFill>
                <a:latin typeface="Calibri"/>
              </a:rPr>
              <a:t>Statewide issues </a:t>
            </a:r>
          </a:p>
          <a:p>
            <a:pPr indent="-457200">
              <a:spcBef>
                <a:spcPts val="800"/>
              </a:spcBef>
              <a:spcAft>
                <a:spcPts val="800"/>
              </a:spcAft>
            </a:pPr>
            <a:r>
              <a:rPr lang="en-US" sz="3000" b="1" dirty="0">
                <a:solidFill>
                  <a:schemeClr val="bg2"/>
                </a:solidFill>
                <a:latin typeface="Calibri"/>
              </a:rPr>
              <a:t>Community issues</a:t>
            </a:r>
          </a:p>
          <a:p>
            <a:pPr marL="0" indent="0" algn="ctr">
              <a:spcBef>
                <a:spcPts val="800"/>
              </a:spcBef>
              <a:spcAft>
                <a:spcPts val="800"/>
              </a:spcAft>
              <a:buNone/>
            </a:pPr>
            <a:br>
              <a:rPr lang="en-US" sz="3000" dirty="0">
                <a:solidFill>
                  <a:schemeClr val="bg2"/>
                </a:solidFill>
                <a:latin typeface="+mj-lt"/>
              </a:rPr>
            </a:br>
            <a:endParaRPr sz="3000" b="1">
              <a:latin typeface="+mj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AAD922-795A-8BD3-5330-EC5D7A00C48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553200" y="564921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L="0" marR="0" lvl="0" indent="0" algn="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1600" b="1" i="0" u="none" strike="noStrike" kern="1200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1600" b="1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1600" b="1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1600" b="1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1600" b="1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1600" b="1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1600" b="1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1600" b="1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1600" b="1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E2F5D3-2D27-8DEE-CF08-F9D7F21986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1691" y="178459"/>
            <a:ext cx="4772539" cy="54752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31629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FC8D622-015C-0D24-46F9-7A3F88432140}"/>
              </a:ext>
            </a:extLst>
          </p:cNvPr>
          <p:cNvSpPr txBox="1">
            <a:spLocks/>
          </p:cNvSpPr>
          <p:nvPr/>
        </p:nvSpPr>
        <p:spPr>
          <a:xfrm>
            <a:off x="457200" y="1760502"/>
            <a:ext cx="8229599" cy="374913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5435" indent="-305435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Build power in our workplace to </a:t>
            </a:r>
            <a:r>
              <a:rPr lang="en-US" sz="2400" b="1" dirty="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improve the lives of our </a:t>
            </a:r>
            <a:r>
              <a:rPr lang="en-US" sz="2400" b="1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members and potential members </a:t>
            </a:r>
          </a:p>
          <a:p>
            <a:pPr marL="305435" indent="-305435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Issue organizing </a:t>
            </a:r>
            <a:r>
              <a:rPr lang="en-US" sz="2400" b="1" dirty="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engages members, potential members, others</a:t>
            </a:r>
          </a:p>
          <a:p>
            <a:pPr marL="305435" indent="-305435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We get better as we go – </a:t>
            </a:r>
            <a:r>
              <a:rPr lang="en-US" sz="2400" b="1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we learn from each campaign</a:t>
            </a:r>
          </a:p>
          <a:p>
            <a:pPr marL="305435" indent="-305435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Makes our union the kind of group </a:t>
            </a:r>
            <a:r>
              <a:rPr lang="en-US" sz="2400" b="1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people want to join</a:t>
            </a:r>
            <a:endParaRPr lang="en-US" sz="2400" b="1">
              <a:solidFill>
                <a:schemeClr val="tx1"/>
              </a:solidFill>
              <a:latin typeface="Calibri" panose="020F0502020204030204" pitchFamily="34" charset="0"/>
              <a:ea typeface="Verdana"/>
              <a:cs typeface="Calibri" panose="020F0502020204030204" pitchFamily="34" charset="0"/>
            </a:endParaRPr>
          </a:p>
          <a:p>
            <a:pPr marL="305435" indent="-305435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In campaigns, </a:t>
            </a:r>
            <a:r>
              <a:rPr lang="en-US" sz="2400" b="1" dirty="0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people step forward as activists and </a:t>
            </a:r>
            <a:r>
              <a:rPr lang="en-US" sz="2400" b="1">
                <a:solidFill>
                  <a:schemeClr val="tx1"/>
                </a:solidFill>
                <a:latin typeface="Calibri"/>
                <a:ea typeface="Verdana"/>
                <a:cs typeface="Calibri"/>
              </a:rPr>
              <a:t>leaders </a:t>
            </a:r>
            <a:endParaRPr lang="en-US" sz="2400" b="1" dirty="0">
              <a:solidFill>
                <a:schemeClr val="tx1"/>
              </a:solidFill>
              <a:latin typeface="Calibri"/>
              <a:ea typeface="Verdana"/>
              <a:cs typeface="Calibri"/>
            </a:endParaRPr>
          </a:p>
        </p:txBody>
      </p:sp>
      <p:sp>
        <p:nvSpPr>
          <p:cNvPr id="2" name="Google Shape;82;p16">
            <a:extLst>
              <a:ext uri="{FF2B5EF4-FFF2-40B4-BE49-F238E27FC236}">
                <a16:creationId xmlns:a16="http://schemas.microsoft.com/office/drawing/2014/main" id="{2B138D07-7989-B3E2-D1A9-27B5099431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23825"/>
            <a:ext cx="8229600" cy="1695450"/>
          </a:xfrm>
          <a:prstGeom prst="rect">
            <a:avLst/>
          </a:prstGeom>
          <a:solidFill>
            <a:schemeClr val="bg2"/>
          </a:solidFill>
        </p:spPr>
        <p:txBody>
          <a:bodyPr spcFirstLastPara="1" vert="horz" wrap="square" lIns="57150" tIns="28575" rIns="57150" bIns="28575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Why campaigns (issue organizing)?</a:t>
            </a:r>
            <a:endParaRPr lang="en-US" sz="5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639226-9A55-892B-93C9-F689EFF3BFBB}"/>
              </a:ext>
            </a:extLst>
          </p:cNvPr>
          <p:cNvSpPr txBox="1">
            <a:spLocks/>
          </p:cNvSpPr>
          <p:nvPr/>
        </p:nvSpPr>
        <p:spPr>
          <a:xfrm>
            <a:off x="6553200" y="5504214"/>
            <a:ext cx="2133600" cy="365125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fld id="{00000000-1234-1234-1234-123412341234}" type="slidenum">
              <a:rPr lang="en-US" sz="1600" b="1" dirty="0" smtClean="0">
                <a:solidFill>
                  <a:schemeClr val="bg1">
                    <a:lumMod val="50000"/>
                  </a:schemeClr>
                </a:solidFill>
                <a:latin typeface="Arial"/>
                <a:ea typeface="ＭＳ Ｐゴシック"/>
              </a:rPr>
              <a:pPr algn="r"/>
              <a:t>18</a:t>
            </a:fld>
            <a:endParaRPr lang="en-US" sz="1600" b="1">
              <a:solidFill>
                <a:schemeClr val="bg1">
                  <a:lumMod val="50000"/>
                </a:schemeClr>
              </a:solidFill>
              <a:latin typeface="Arial"/>
              <a:ea typeface="ＭＳ Ｐゴシック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0017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>
          <a:xfrm>
            <a:off x="218878" y="95249"/>
            <a:ext cx="8687402" cy="1619251"/>
          </a:xfrm>
          <a:prstGeom prst="rect">
            <a:avLst/>
          </a:prstGeom>
          <a:solidFill>
            <a:schemeClr val="bg2"/>
          </a:solidFill>
        </p:spPr>
        <p:txBody>
          <a:bodyPr spcFirstLastPara="1" vert="horz" wrap="square" lIns="57150" tIns="28575" rIns="57150" bIns="28575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What makes a good organizing issue? It is…</a:t>
            </a:r>
            <a:endParaRPr sz="5400" dirty="0">
              <a:solidFill>
                <a:schemeClr val="bg1"/>
              </a:solidFill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98" name="Google Shape;98;p18"/>
          <p:cNvSpPr txBox="1">
            <a:spLocks noGrp="1"/>
          </p:cNvSpPr>
          <p:nvPr>
            <p:ph type="body" idx="1"/>
          </p:nvPr>
        </p:nvSpPr>
        <p:spPr>
          <a:xfrm>
            <a:off x="121601" y="1857375"/>
            <a:ext cx="8784036" cy="4257675"/>
          </a:xfrm>
          <a:prstGeom prst="rect">
            <a:avLst/>
          </a:prstGeom>
        </p:spPr>
        <p:txBody>
          <a:bodyPr spcFirstLastPara="1" vert="horz" wrap="square" lIns="57150" tIns="28575" rIns="57150" bIns="28575" numCol="1" anchor="t" anchorCtr="0" compatLnSpc="1">
            <a:prstTxWarp prst="textNoShape">
              <a:avLst/>
            </a:prstTxWarp>
            <a:noAutofit/>
          </a:bodyPr>
          <a:lstStyle/>
          <a:p>
            <a:pPr marL="608965" indent="-473710"/>
            <a:r>
              <a:rPr lang="en-US" sz="1800" b="1" dirty="0">
                <a:latin typeface="Verdana"/>
              </a:rPr>
              <a:t>Unifying:</a:t>
            </a:r>
            <a:r>
              <a:rPr lang="en-US" sz="1800" dirty="0">
                <a:latin typeface="Verdana"/>
              </a:rPr>
              <a:t> brings people together by job classification, work site, shift, across race/gender/age, etc.</a:t>
            </a:r>
            <a:br>
              <a:rPr lang="en-US" sz="1800" dirty="0">
                <a:latin typeface="Verdana"/>
              </a:rPr>
            </a:br>
            <a:endParaRPr lang="en-US" sz="1050">
              <a:latin typeface="Verdana"/>
            </a:endParaRPr>
          </a:p>
          <a:p>
            <a:pPr marL="608965" indent="-473710">
              <a:spcBef>
                <a:spcPts val="600"/>
              </a:spcBef>
            </a:pPr>
            <a:r>
              <a:rPr lang="en-US" sz="1800" b="1" dirty="0">
                <a:latin typeface="Verdana"/>
              </a:rPr>
              <a:t>Instructive:</a:t>
            </a:r>
            <a:r>
              <a:rPr lang="en-US" sz="1800" dirty="0">
                <a:latin typeface="Verdana"/>
              </a:rPr>
              <a:t> teaches the value of union, planning, organization, and unity even if immediate victory is not won</a:t>
            </a:r>
            <a:br>
              <a:rPr lang="en-US" sz="1800" dirty="0">
                <a:latin typeface="Verdana"/>
              </a:rPr>
            </a:br>
            <a:endParaRPr sz="1050">
              <a:latin typeface="Verdana"/>
            </a:endParaRPr>
          </a:p>
          <a:p>
            <a:pPr marL="608965" indent="-473710">
              <a:spcBef>
                <a:spcPts val="600"/>
              </a:spcBef>
            </a:pPr>
            <a:r>
              <a:rPr lang="en-US" sz="1800" b="1" dirty="0">
                <a:latin typeface="Verdana"/>
              </a:rPr>
              <a:t>Educational:</a:t>
            </a:r>
            <a:r>
              <a:rPr lang="en-US" sz="1800" dirty="0">
                <a:latin typeface="Verdana"/>
              </a:rPr>
              <a:t> helps members learn new skills and acquire new information and greater understanding</a:t>
            </a:r>
            <a:br>
              <a:rPr lang="en-US" sz="1800" dirty="0">
                <a:latin typeface="Verdana"/>
              </a:rPr>
            </a:br>
            <a:endParaRPr sz="1050">
              <a:latin typeface="Verdana"/>
            </a:endParaRPr>
          </a:p>
          <a:p>
            <a:pPr marL="608965" indent="-473710">
              <a:spcBef>
                <a:spcPts val="600"/>
              </a:spcBef>
            </a:pPr>
            <a:r>
              <a:rPr lang="en-US" sz="1800" b="1" dirty="0">
                <a:latin typeface="Verdana"/>
              </a:rPr>
              <a:t>Mobilizing:</a:t>
            </a:r>
            <a:r>
              <a:rPr lang="en-US" sz="1800" dirty="0">
                <a:latin typeface="Verdana"/>
              </a:rPr>
              <a:t> involves the largest possible number of people</a:t>
            </a:r>
            <a:br>
              <a:rPr lang="en-US" sz="1800" dirty="0">
                <a:latin typeface="Verdana"/>
              </a:rPr>
            </a:br>
            <a:endParaRPr sz="1050">
              <a:latin typeface="Verdana"/>
            </a:endParaRPr>
          </a:p>
          <a:p>
            <a:pPr marL="608965" indent="-473710">
              <a:spcBef>
                <a:spcPts val="600"/>
              </a:spcBef>
              <a:spcAft>
                <a:spcPts val="600"/>
              </a:spcAft>
            </a:pPr>
            <a:r>
              <a:rPr lang="en-US" sz="1800" b="1" dirty="0">
                <a:latin typeface="Verdana"/>
              </a:rPr>
              <a:t>Empowering:</a:t>
            </a:r>
            <a:r>
              <a:rPr lang="en-US" sz="1800" dirty="0">
                <a:latin typeface="Verdana"/>
              </a:rPr>
              <a:t> gives more workers a greater voice in and control </a:t>
            </a:r>
            <a:r>
              <a:rPr lang="en-US" sz="1800">
                <a:latin typeface="Verdana"/>
              </a:rPr>
              <a:t>over their work </a:t>
            </a:r>
          </a:p>
        </p:txBody>
      </p:sp>
      <p:sp>
        <p:nvSpPr>
          <p:cNvPr id="99" name="Google Shape;99;p18"/>
          <p:cNvSpPr txBox="1">
            <a:spLocks noGrp="1"/>
          </p:cNvSpPr>
          <p:nvPr>
            <p:ph type="sldNum" idx="12"/>
          </p:nvPr>
        </p:nvSpPr>
        <p:spPr>
          <a:xfrm>
            <a:off x="6553200" y="5624514"/>
            <a:ext cx="2133600" cy="273900"/>
          </a:xfrm>
          <a:prstGeom prst="rect">
            <a:avLst/>
          </a:prstGeom>
        </p:spPr>
        <p:txBody>
          <a:bodyPr spcFirstLastPara="1" vert="horz" wrap="square" lIns="57150" tIns="28575" rIns="57150" bIns="28575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-US"/>
              <a:pPr>
                <a:buClr>
                  <a:srgbClr val="000000"/>
                </a:buClr>
              </a:pPr>
              <a:t>19</a:t>
            </a:fld>
            <a:endParaRPr/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E6B38DB8-316E-D552-2BEE-6B8690D8F805}"/>
              </a:ext>
            </a:extLst>
          </p:cNvPr>
          <p:cNvSpPr txBox="1">
            <a:spLocks/>
          </p:cNvSpPr>
          <p:nvPr/>
        </p:nvSpPr>
        <p:spPr>
          <a:xfrm>
            <a:off x="6531634" y="6118846"/>
            <a:ext cx="2133600" cy="365125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fld id="{00000000-1234-1234-1234-123412341234}" type="slidenum">
              <a:rPr lang="en-US" sz="1600" b="1" dirty="0" smtClean="0">
                <a:solidFill>
                  <a:schemeClr val="bg1">
                    <a:lumMod val="50000"/>
                  </a:schemeClr>
                </a:solidFill>
                <a:latin typeface="Arial"/>
                <a:ea typeface="ＭＳ Ｐゴシック"/>
              </a:rPr>
              <a:pPr algn="r"/>
              <a:t>19</a:t>
            </a:fld>
            <a:endParaRPr lang="en-US" sz="1600" b="1" dirty="0">
              <a:solidFill>
                <a:schemeClr val="bg1">
                  <a:lumMod val="50000"/>
                </a:schemeClr>
              </a:solidFill>
              <a:latin typeface="Arial"/>
              <a:ea typeface="ＭＳ Ｐゴシック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AC61B-A55C-6DA8-ACFC-1391CD519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9DA69-23F5-35CD-B5CF-55437247AF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b="1">
                <a:solidFill>
                  <a:schemeClr val="bg2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Power</a:t>
            </a:r>
          </a:p>
          <a:p>
            <a:pPr lvl="1"/>
            <a:endParaRPr lang="en-US" sz="1100" dirty="0">
              <a:solidFill>
                <a:srgbClr val="444444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CD6332-6C5D-C202-4346-DB0477FD384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69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>
            <a:spLocks noGrp="1"/>
          </p:cNvSpPr>
          <p:nvPr>
            <p:ph type="title"/>
          </p:nvPr>
        </p:nvSpPr>
        <p:spPr>
          <a:xfrm>
            <a:off x="381000" y="255179"/>
            <a:ext cx="8416505" cy="1468438"/>
          </a:xfrm>
          <a:prstGeom prst="rect">
            <a:avLst/>
          </a:prstGeom>
          <a:solidFill>
            <a:srgbClr val="00B050"/>
          </a:solidFill>
        </p:spPr>
        <p:txBody>
          <a:bodyPr spcFirstLastPara="1" vert="horz" wrap="square" lIns="57150" tIns="28575" rIns="57150" bIns="28575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Calibri"/>
                <a:ea typeface="ＭＳ Ｐゴシック"/>
              </a:rPr>
              <a:t>Identifying organizing issues</a:t>
            </a:r>
            <a:endParaRPr sz="5400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106" name="Google Shape;106;p19"/>
          <p:cNvSpPr txBox="1">
            <a:spLocks noGrp="1"/>
          </p:cNvSpPr>
          <p:nvPr>
            <p:ph type="body" idx="1"/>
          </p:nvPr>
        </p:nvSpPr>
        <p:spPr>
          <a:xfrm>
            <a:off x="378280" y="1877191"/>
            <a:ext cx="8420137" cy="3862057"/>
          </a:xfrm>
          <a:prstGeom prst="rect">
            <a:avLst/>
          </a:prstGeom>
        </p:spPr>
        <p:txBody>
          <a:bodyPr spcFirstLastPara="1" vert="horz" wrap="square" lIns="57150" tIns="28575" rIns="57150" bIns="28575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400" dirty="0">
                <a:latin typeface="Calibri"/>
                <a:ea typeface="Verdana"/>
              </a:rPr>
              <a:t>What are some examples of worksite issues that you can share?</a:t>
            </a:r>
            <a:endParaRPr lang="en-US" sz="2400">
              <a:latin typeface="Calibri"/>
              <a:ea typeface="Verdana" panose="020B060403050404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en-US" sz="1200" dirty="0">
              <a:latin typeface="Calibri"/>
              <a:ea typeface="Verdana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2400" dirty="0">
                <a:latin typeface="Calibri"/>
                <a:ea typeface="Verdana"/>
              </a:rPr>
              <a:t>What are some examples of unit-wide issues that you can share?</a:t>
            </a:r>
            <a:endParaRPr lang="en-US" sz="2400">
              <a:latin typeface="Calibri"/>
              <a:ea typeface="Verdana" panose="020B060403050404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en-US" sz="1200" dirty="0">
              <a:latin typeface="Calibri"/>
              <a:ea typeface="Verdana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2400">
                <a:latin typeface="Calibri"/>
                <a:ea typeface="Verdana"/>
              </a:rPr>
              <a:t>What are some examples of community issues that you can share?</a:t>
            </a:r>
            <a:endParaRPr lang="en-US" sz="2400">
              <a:latin typeface="Calibri"/>
              <a:ea typeface="Verdana" panose="020B060403050404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en-US" sz="1200" dirty="0">
              <a:latin typeface="Calibri"/>
              <a:ea typeface="Verdana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2400" dirty="0">
                <a:latin typeface="Calibri"/>
                <a:ea typeface="Verdana"/>
              </a:rPr>
              <a:t>What are some examples of state issues that you can share? </a:t>
            </a:r>
            <a:br>
              <a:rPr lang="en-US" sz="2400" dirty="0">
                <a:latin typeface="Calibri"/>
                <a:ea typeface="Verdana" panose="020B0604030504040204" pitchFamily="34" charset="0"/>
              </a:rPr>
            </a:br>
            <a:endParaRPr lang="en-US" sz="1200">
              <a:latin typeface="Calibri"/>
              <a:ea typeface="Verdana" panose="020B060403050404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2400" dirty="0">
                <a:latin typeface="Calibri"/>
                <a:ea typeface="Verdana"/>
              </a:rPr>
              <a:t>In each of these, how were these issues identified?</a:t>
            </a:r>
            <a:b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sz="2400" dirty="0">
              <a:latin typeface="Verdana"/>
              <a:ea typeface="Verdana"/>
            </a:endParaRPr>
          </a:p>
        </p:txBody>
      </p:sp>
      <p:sp>
        <p:nvSpPr>
          <p:cNvPr id="3" name="Google Shape;117;p20">
            <a:extLst>
              <a:ext uri="{FF2B5EF4-FFF2-40B4-BE49-F238E27FC236}">
                <a16:creationId xmlns:a16="http://schemas.microsoft.com/office/drawing/2014/main" id="{4859BC63-D335-7200-0075-DD5F5A1D2D8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520851" y="6077401"/>
            <a:ext cx="2133600" cy="273900"/>
          </a:xfrm>
          <a:prstGeom prst="rect">
            <a:avLst/>
          </a:prstGeom>
        </p:spPr>
        <p:txBody>
          <a:bodyPr spcFirstLastPara="1" vert="horz" wrap="square" lIns="57150" tIns="28575" rIns="57150" bIns="28575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-US" sz="1600" b="1" dirty="0"/>
              <a:pPr>
                <a:buClr>
                  <a:srgbClr val="000000"/>
                </a:buClr>
              </a:pPr>
              <a:t>20</a:t>
            </a:fld>
            <a:endParaRPr sz="1600" b="1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34995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>
          <a:extLst>
            <a:ext uri="{FF2B5EF4-FFF2-40B4-BE49-F238E27FC236}">
              <a16:creationId xmlns:a16="http://schemas.microsoft.com/office/drawing/2014/main" id="{9A83C2C3-7217-5F4C-98B8-4E554A50F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>
            <a:extLst>
              <a:ext uri="{FF2B5EF4-FFF2-40B4-BE49-F238E27FC236}">
                <a16:creationId xmlns:a16="http://schemas.microsoft.com/office/drawing/2014/main" id="{C163666F-4265-2EC4-18FD-33CBCA157A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26724" y="2269724"/>
            <a:ext cx="7620000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spcBef>
                <a:spcPts val="0"/>
              </a:spcBef>
              <a:buClrTx/>
              <a:buSzPts val="3200"/>
              <a:buFont typeface="Arial" panose="020B0604020202020204" pitchFamily="34" charset="0"/>
              <a:buChar char="•"/>
            </a:pPr>
            <a:r>
              <a:rPr lang="en-US" sz="3200" b="1" dirty="0">
                <a:latin typeface="Calibri"/>
              </a:rPr>
              <a:t>Set goals and objectives</a:t>
            </a:r>
          </a:p>
          <a:p>
            <a:pPr indent="-457200">
              <a:spcBef>
                <a:spcPts val="0"/>
              </a:spcBef>
              <a:buClrTx/>
              <a:buSzPts val="3200"/>
              <a:buFont typeface="Arial" panose="020B0604020202020204" pitchFamily="34" charset="0"/>
              <a:buChar char="•"/>
            </a:pPr>
            <a:endParaRPr lang="en-US" sz="3200" b="1" dirty="0">
              <a:latin typeface="Calibri"/>
            </a:endParaRPr>
          </a:p>
          <a:p>
            <a:pPr indent="-457200">
              <a:spcBef>
                <a:spcPts val="0"/>
              </a:spcBef>
              <a:buClrTx/>
              <a:buSzPts val="3200"/>
              <a:buFont typeface="Arial" panose="020B0604020202020204" pitchFamily="34" charset="0"/>
              <a:buChar char="•"/>
            </a:pPr>
            <a:r>
              <a:rPr lang="en-US" sz="3200" b="1" dirty="0">
                <a:latin typeface="Calibri"/>
              </a:rPr>
              <a:t>Determine strategies and approaches</a:t>
            </a:r>
          </a:p>
          <a:p>
            <a:pPr indent="-457200">
              <a:spcBef>
                <a:spcPts val="0"/>
              </a:spcBef>
              <a:buClrTx/>
              <a:buSzPts val="3200"/>
              <a:buFont typeface="Arial" panose="020B0604020202020204" pitchFamily="34" charset="0"/>
              <a:buChar char="•"/>
            </a:pPr>
            <a:endParaRPr lang="en-US" sz="3200" b="1" dirty="0">
              <a:latin typeface="Calibri"/>
            </a:endParaRPr>
          </a:p>
          <a:p>
            <a:pPr indent="-457200">
              <a:spcBef>
                <a:spcPts val="0"/>
              </a:spcBef>
              <a:buClrTx/>
              <a:buSzPts val="3200"/>
              <a:buFont typeface="Arial" panose="020B0604020202020204" pitchFamily="34" charset="0"/>
              <a:buChar char="•"/>
            </a:pPr>
            <a:r>
              <a:rPr lang="en-US" sz="3200" b="1" dirty="0">
                <a:latin typeface="Calibri"/>
              </a:rPr>
              <a:t>Establish tactics</a:t>
            </a:r>
            <a:br>
              <a:rPr lang="en-US" sz="3200" dirty="0">
                <a:latin typeface="Calibri"/>
              </a:rPr>
            </a:br>
            <a:endParaRPr lang="en-US">
              <a:latin typeface="Calibri"/>
            </a:endParaRPr>
          </a:p>
          <a:p>
            <a:pPr indent="-457200">
              <a:spcBef>
                <a:spcPts val="640"/>
              </a:spcBef>
              <a:buClrTx/>
              <a:buSzPts val="3200"/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002060"/>
              </a:solidFill>
              <a:latin typeface="Calibri"/>
            </a:endParaRPr>
          </a:p>
          <a:p>
            <a:pPr indent="-457200">
              <a:spcBef>
                <a:spcPts val="640"/>
              </a:spcBef>
              <a:buClrTx/>
              <a:buSzPts val="3200"/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002060"/>
              </a:solidFill>
              <a:latin typeface="Calibri"/>
            </a:endParaRPr>
          </a:p>
          <a:p>
            <a:pPr marL="0" indent="0">
              <a:spcBef>
                <a:spcPts val="640"/>
              </a:spcBef>
              <a:buClrTx/>
              <a:buSzPts val="3200"/>
              <a:buNone/>
            </a:pPr>
            <a:br>
              <a:rPr lang="en-US" sz="3200" dirty="0">
                <a:latin typeface="Calibri"/>
              </a:rPr>
            </a:br>
            <a:endParaRPr>
              <a:latin typeface="Calibri"/>
            </a:endParaRPr>
          </a:p>
          <a:p>
            <a:pPr lvl="0" indent="-457200" algn="l" rtl="0">
              <a:spcBef>
                <a:spcPts val="640"/>
              </a:spcBef>
              <a:spcAft>
                <a:spcPts val="0"/>
              </a:spcAft>
              <a:buClrTx/>
              <a:buSzPts val="3200"/>
              <a:buFont typeface="Arial" panose="020B0604020202020204" pitchFamily="34" charset="0"/>
              <a:buChar char="•"/>
            </a:pPr>
            <a:endParaRPr lang="en-US" sz="3200" dirty="0">
              <a:latin typeface="Calibri"/>
            </a:endParaRPr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3200"/>
              <a:buFont typeface="Noto Sans Symbols"/>
              <a:buNone/>
            </a:pPr>
            <a:endParaRPr/>
          </a:p>
        </p:txBody>
      </p:sp>
      <p:sp>
        <p:nvSpPr>
          <p:cNvPr id="102" name="Google Shape;102;p20">
            <a:extLst>
              <a:ext uri="{FF2B5EF4-FFF2-40B4-BE49-F238E27FC236}">
                <a16:creationId xmlns:a16="http://schemas.microsoft.com/office/drawing/2014/main" id="{3AFA7D68-FAE7-4A0B-2102-7C71F40B45E6}"/>
              </a:ext>
            </a:extLst>
          </p:cNvPr>
          <p:cNvSpPr txBox="1"/>
          <p:nvPr/>
        </p:nvSpPr>
        <p:spPr>
          <a:xfrm>
            <a:off x="325394" y="258163"/>
            <a:ext cx="8528422" cy="17755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bg1"/>
                </a:solidFill>
                <a:latin typeface="Calibri"/>
                <a:ea typeface="Verdana"/>
                <a:cs typeface="Verdana"/>
                <a:sym typeface="Verdana"/>
              </a:rPr>
              <a:t>To organize around an issue - to campaign...</a:t>
            </a:r>
            <a:endParaRPr lang="en-US" sz="5400" b="1" dirty="0">
              <a:solidFill>
                <a:schemeClr val="bg1"/>
              </a:solidFill>
              <a:latin typeface="Calibri"/>
              <a:ea typeface="Verdana"/>
              <a:cs typeface="Verdana"/>
            </a:endParaRPr>
          </a:p>
        </p:txBody>
      </p:sp>
      <p:sp>
        <p:nvSpPr>
          <p:cNvPr id="3" name="Google Shape;117;p20">
            <a:extLst>
              <a:ext uri="{FF2B5EF4-FFF2-40B4-BE49-F238E27FC236}">
                <a16:creationId xmlns:a16="http://schemas.microsoft.com/office/drawing/2014/main" id="{6D9B522F-5A6F-3776-3817-939736923F4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520851" y="6077401"/>
            <a:ext cx="2133600" cy="273900"/>
          </a:xfrm>
          <a:prstGeom prst="rect">
            <a:avLst/>
          </a:prstGeom>
        </p:spPr>
        <p:txBody>
          <a:bodyPr spcFirstLastPara="1" vert="horz" wrap="square" lIns="57150" tIns="28575" rIns="57150" bIns="28575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-US" sz="1600" b="1" dirty="0"/>
              <a:pPr>
                <a:buClr>
                  <a:srgbClr val="000000"/>
                </a:buClr>
              </a:pPr>
              <a:t>21</a:t>
            </a:fld>
            <a:endParaRPr sz="1600" b="1"/>
          </a:p>
        </p:txBody>
      </p:sp>
    </p:spTree>
    <p:extLst>
      <p:ext uri="{BB962C8B-B14F-4D97-AF65-F5344CB8AC3E}">
        <p14:creationId xmlns:p14="http://schemas.microsoft.com/office/powerpoint/2010/main" val="6694602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78"/>
          <p:cNvSpPr txBox="1">
            <a:spLocks noGrp="1"/>
          </p:cNvSpPr>
          <p:nvPr>
            <p:ph type="title"/>
          </p:nvPr>
        </p:nvSpPr>
        <p:spPr>
          <a:xfrm>
            <a:off x="457200" y="136523"/>
            <a:ext cx="8229600" cy="1599007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r>
              <a:rPr lang="en-US" sz="53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Remember - tactics escalate and build solidarity</a:t>
            </a:r>
            <a:endParaRPr/>
          </a:p>
        </p:txBody>
      </p:sp>
      <p:sp>
        <p:nvSpPr>
          <p:cNvPr id="933" name="Google Shape;933;p78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fld id="{00000000-1234-1234-1234-123412341234}" type="slidenum">
              <a:rPr lang="en-US"/>
              <a:pPr/>
              <a:t>22</a:t>
            </a:fld>
            <a:endParaRPr/>
          </a:p>
        </p:txBody>
      </p:sp>
      <p:sp>
        <p:nvSpPr>
          <p:cNvPr id="940" name="Google Shape;940;p78"/>
          <p:cNvSpPr txBox="1"/>
          <p:nvPr/>
        </p:nvSpPr>
        <p:spPr>
          <a:xfrm>
            <a:off x="457200" y="6356353"/>
            <a:ext cx="8229600" cy="41037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0DBB85D-FAA3-9D0A-3A96-B24B0C8E936C}"/>
              </a:ext>
            </a:extLst>
          </p:cNvPr>
          <p:cNvGrpSpPr/>
          <p:nvPr/>
        </p:nvGrpSpPr>
        <p:grpSpPr>
          <a:xfrm>
            <a:off x="454066" y="1969588"/>
            <a:ext cx="8395579" cy="3254100"/>
            <a:chOff x="321159" y="1675191"/>
            <a:chExt cx="6945409" cy="3870037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EA766CAB-CFD2-5BA8-9E98-B244B480727A}"/>
                    </a:ext>
                  </a:extLst>
                </p14:cNvPr>
                <p14:cNvContentPartPr/>
                <p14:nvPr/>
              </p14:nvContentPartPr>
              <p14:xfrm>
                <a:off x="713576" y="2165452"/>
                <a:ext cx="5998036" cy="2808654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EA766CAB-CFD2-5BA8-9E98-B244B480727A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96663" y="2147254"/>
                  <a:ext cx="6031543" cy="28447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CB246E26-37C0-13C5-168D-09A4190D59FE}"/>
                    </a:ext>
                  </a:extLst>
                </p14:cNvPr>
                <p14:cNvContentPartPr/>
                <p14:nvPr/>
              </p14:nvContentPartPr>
              <p14:xfrm>
                <a:off x="6532711" y="2168685"/>
                <a:ext cx="147169" cy="21243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CB246E26-37C0-13C5-168D-09A4190D59FE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515755" y="2150228"/>
                  <a:ext cx="180762" cy="578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1B2143B5-98D3-3F71-801C-749F7FF6FE97}"/>
                    </a:ext>
                  </a:extLst>
                </p14:cNvPr>
                <p14:cNvContentPartPr/>
                <p14:nvPr/>
              </p14:nvContentPartPr>
              <p14:xfrm rot="20752073">
                <a:off x="6610205" y="2159349"/>
                <a:ext cx="139350" cy="121915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1B2143B5-98D3-3F71-801C-749F7FF6FE97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 rot="20752073">
                  <a:off x="6593266" y="2141096"/>
                  <a:ext cx="172909" cy="1580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173BEBCD-910C-035F-24D4-4B80BA867670}"/>
                    </a:ext>
                  </a:extLst>
                </p14:cNvPr>
                <p14:cNvContentPartPr/>
                <p14:nvPr/>
              </p14:nvContentPartPr>
              <p14:xfrm>
                <a:off x="5481836" y="2630482"/>
                <a:ext cx="460" cy="240597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173BEBCD-910C-035F-24D4-4B80BA86767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457456" y="2612265"/>
                  <a:ext cx="48760" cy="276687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0A86DC5-8497-D65D-5517-32A04720A32C}"/>
                </a:ext>
              </a:extLst>
            </p:cNvPr>
            <p:cNvSpPr txBox="1"/>
            <p:nvPr/>
          </p:nvSpPr>
          <p:spPr>
            <a:xfrm>
              <a:off x="321159" y="5179195"/>
              <a:ext cx="1049223" cy="366033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en-US" sz="1400" dirty="0">
                  <a:latin typeface="+mn-lt"/>
                  <a:cs typeface="Arial" panose="020B0604020202020204" pitchFamily="34" charset="0"/>
                </a:rPr>
                <a:t>One-on-Ones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30AC89C-A9C7-72A1-11EB-BDD49FC3ECC1}"/>
                </a:ext>
              </a:extLst>
            </p:cNvPr>
            <p:cNvSpPr txBox="1"/>
            <p:nvPr/>
          </p:nvSpPr>
          <p:spPr>
            <a:xfrm>
              <a:off x="1919055" y="4337931"/>
              <a:ext cx="989316" cy="499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“</a:t>
              </a:r>
              <a:r>
                <a:rPr lang="en-US" sz="1400" dirty="0">
                  <a:latin typeface="+mn-lt"/>
                </a:rPr>
                <a:t>Button Up”</a:t>
              </a:r>
            </a:p>
            <a:p>
              <a:r>
                <a:rPr lang="en-US" sz="1400" dirty="0">
                  <a:latin typeface="+mn-lt"/>
                </a:rPr>
                <a:t> Day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63B4F85-D1BF-7CBF-728E-AC2D4C9590BF}"/>
                </a:ext>
              </a:extLst>
            </p:cNvPr>
            <p:cNvSpPr txBox="1"/>
            <p:nvPr/>
          </p:nvSpPr>
          <p:spPr>
            <a:xfrm>
              <a:off x="3545497" y="3621702"/>
              <a:ext cx="1134260" cy="499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+mn-lt"/>
                </a:rPr>
                <a:t>Door-to-Door </a:t>
              </a:r>
            </a:p>
            <a:p>
              <a:r>
                <a:rPr lang="en-US" sz="1400" dirty="0">
                  <a:latin typeface="+mn-lt"/>
                </a:rPr>
                <a:t>in Community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D7643BD-4702-087F-01B7-C8B06BD5E5C8}"/>
                </a:ext>
              </a:extLst>
            </p:cNvPr>
            <p:cNvSpPr txBox="1"/>
            <p:nvPr/>
          </p:nvSpPr>
          <p:spPr>
            <a:xfrm>
              <a:off x="5100747" y="2871078"/>
              <a:ext cx="1389557" cy="4990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+mn-lt"/>
                </a:rPr>
                <a:t>Practice </a:t>
              </a:r>
            </a:p>
            <a:p>
              <a:r>
                <a:rPr lang="en-US" sz="1400" dirty="0">
                  <a:latin typeface="+mn-lt"/>
                </a:rPr>
                <a:t>Picketing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C1FB8C1-0A87-20A6-ED57-DE84150307C3}"/>
                </a:ext>
              </a:extLst>
            </p:cNvPr>
            <p:cNvSpPr txBox="1"/>
            <p:nvPr/>
          </p:nvSpPr>
          <p:spPr>
            <a:xfrm>
              <a:off x="5795526" y="1675191"/>
              <a:ext cx="1471042" cy="35228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en-US" dirty="0">
                  <a:latin typeface="+mn-lt"/>
                  <a:ea typeface="Calibri"/>
                </a:rPr>
                <a:t>March / Rally  </a:t>
              </a:r>
              <a:endParaRPr lang="en-US" sz="1400" dirty="0">
                <a:latin typeface="+mn-lt"/>
                <a:ea typeface="Calibri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7B0F85AB-8E6C-9192-08FC-8C681FDDC8DD}"/>
                    </a:ext>
                  </a:extLst>
                </p14:cNvPr>
                <p14:cNvContentPartPr/>
                <p14:nvPr/>
              </p14:nvContentPartPr>
              <p14:xfrm>
                <a:off x="3941623" y="3342990"/>
                <a:ext cx="460" cy="240597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7B0F85AB-8E6C-9192-08FC-8C681FDDC8D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917243" y="3324773"/>
                  <a:ext cx="48760" cy="2766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C4165BBD-8E04-7B3E-FE5A-65DAB7BC8E55}"/>
                    </a:ext>
                  </a:extLst>
                </p14:cNvPr>
                <p14:cNvContentPartPr/>
                <p14:nvPr/>
              </p14:nvContentPartPr>
              <p14:xfrm>
                <a:off x="2305533" y="4097335"/>
                <a:ext cx="460" cy="240597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C4165BBD-8E04-7B3E-FE5A-65DAB7BC8E5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281153" y="4079118"/>
                  <a:ext cx="48760" cy="2766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4083023E-5670-C041-DEF6-2BD46CEE268D}"/>
                    </a:ext>
                  </a:extLst>
                </p14:cNvPr>
                <p14:cNvContentPartPr/>
                <p14:nvPr/>
              </p14:nvContentPartPr>
              <p14:xfrm>
                <a:off x="715482" y="4829969"/>
                <a:ext cx="460" cy="240597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4083023E-5670-C041-DEF6-2BD46CEE268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91102" y="4811752"/>
                  <a:ext cx="48760" cy="276687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6" name="Google Shape;117;p20">
            <a:extLst>
              <a:ext uri="{FF2B5EF4-FFF2-40B4-BE49-F238E27FC236}">
                <a16:creationId xmlns:a16="http://schemas.microsoft.com/office/drawing/2014/main" id="{9FF9CA10-F366-5CF0-C8D9-B1F0559AC706}"/>
              </a:ext>
            </a:extLst>
          </p:cNvPr>
          <p:cNvSpPr txBox="1">
            <a:spLocks/>
          </p:cNvSpPr>
          <p:nvPr/>
        </p:nvSpPr>
        <p:spPr>
          <a:xfrm>
            <a:off x="6520851" y="6077401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57150" tIns="28575" rIns="57150" bIns="28575" rtlCol="0" anchor="ctr" anchorCtr="0">
            <a:noAutofit/>
          </a:bodyPr>
          <a:lstStyle>
            <a:defPPr>
              <a:defRPr lang="en-US"/>
            </a:defPPr>
            <a:lvl1pPr marL="0" marR="0" lvl="0" indent="0" algn="r" defTabSz="457200" rtl="0" fontAlgn="base">
              <a:spcBef>
                <a:spcPts val="0"/>
              </a:spcBef>
              <a:spcAft>
                <a:spcPts val="0"/>
              </a:spcAft>
              <a:buNone/>
              <a:defRPr sz="600" b="0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defTabSz="457200" rtl="0" fontAlgn="base">
              <a:spcBef>
                <a:spcPts val="0"/>
              </a:spcBef>
              <a:spcAft>
                <a:spcPts val="0"/>
              </a:spcAft>
              <a:buNone/>
              <a:defRPr sz="600" b="0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defTabSz="457200" rtl="0" fontAlgn="base">
              <a:spcBef>
                <a:spcPts val="0"/>
              </a:spcBef>
              <a:spcAft>
                <a:spcPts val="0"/>
              </a:spcAft>
              <a:buNone/>
              <a:defRPr sz="600" b="0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defTabSz="457200" rtl="0" fontAlgn="base">
              <a:spcBef>
                <a:spcPts val="0"/>
              </a:spcBef>
              <a:spcAft>
                <a:spcPts val="0"/>
              </a:spcAft>
              <a:buNone/>
              <a:defRPr sz="600" b="0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defTabSz="457200" rtl="0" fontAlgn="base">
              <a:spcBef>
                <a:spcPts val="0"/>
              </a:spcBef>
              <a:spcAft>
                <a:spcPts val="0"/>
              </a:spcAft>
              <a:buNone/>
              <a:defRPr sz="600" b="0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600" b="0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600" b="0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600" b="0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600" b="0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 sz="1600" b="1" dirty="0"/>
              <a:pPr>
                <a:buClr>
                  <a:srgbClr val="000000"/>
                </a:buClr>
              </a:pPr>
              <a:t>22</a:t>
            </a:fld>
            <a:endParaRPr lang="en-US" sz="1600" b="1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F102B81-D4C5-9FFE-82F0-17AD3ABC5CA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925529" y="346588"/>
            <a:ext cx="4827637" cy="5307158"/>
          </a:xfrm>
        </p:spPr>
        <p:txBody>
          <a:bodyPr/>
          <a:lstStyle/>
          <a:p>
            <a:pPr marL="565150" indent="-514350">
              <a:buAutoNum type="arabicParenR"/>
            </a:pPr>
            <a:r>
              <a:rPr lang="en-US" sz="2200" dirty="0">
                <a:latin typeface="Calibri"/>
              </a:rPr>
              <a:t>Select your issue</a:t>
            </a:r>
          </a:p>
          <a:p>
            <a:pPr marL="565150" indent="-514350">
              <a:buAutoNum type="arabicParenR"/>
            </a:pPr>
            <a:r>
              <a:rPr lang="en-US" sz="2200" dirty="0">
                <a:latin typeface="Calibri"/>
              </a:rPr>
              <a:t>Establish goal and objectives</a:t>
            </a:r>
          </a:p>
          <a:p>
            <a:pPr marL="565150" indent="-514350">
              <a:buAutoNum type="arabicParenR"/>
            </a:pPr>
            <a:r>
              <a:rPr lang="en-US" sz="2200" dirty="0">
                <a:latin typeface="Calibri"/>
              </a:rPr>
              <a:t>Plan a campaign to achieve one </a:t>
            </a:r>
            <a:r>
              <a:rPr lang="en-US" sz="2200">
                <a:latin typeface="Calibri"/>
              </a:rPr>
              <a:t>objective</a:t>
            </a:r>
            <a:endParaRPr lang="en-US" sz="2200" dirty="0">
              <a:latin typeface="Calibri"/>
            </a:endParaRPr>
          </a:p>
          <a:p>
            <a:pPr marL="565150" indent="-514350">
              <a:buAutoNum type="arabicParenR"/>
            </a:pPr>
            <a:r>
              <a:rPr lang="en-US" sz="2200" dirty="0">
                <a:latin typeface="Calibri"/>
              </a:rPr>
              <a:t>Establish the phases of your campaign</a:t>
            </a:r>
          </a:p>
          <a:p>
            <a:pPr marL="565150" indent="-514350">
              <a:buAutoNum type="arabicParenR"/>
            </a:pPr>
            <a:r>
              <a:rPr lang="en-US" sz="2200" dirty="0">
                <a:latin typeface="Calibri"/>
              </a:rPr>
              <a:t>Choose the strategies, tactics and structure tests for each phase</a:t>
            </a:r>
          </a:p>
          <a:p>
            <a:pPr marL="565150" indent="-514350">
              <a:buAutoNum type="arabicParenR"/>
            </a:pPr>
            <a:r>
              <a:rPr lang="en-US" sz="2200" dirty="0">
                <a:latin typeface="Calibri"/>
              </a:rPr>
              <a:t>Determine how you will measure your success</a:t>
            </a:r>
          </a:p>
          <a:p>
            <a:pPr marL="565150" indent="-514350">
              <a:buAutoNum type="arabicParenR"/>
            </a:pPr>
            <a:r>
              <a:rPr lang="en-US" sz="2200" dirty="0">
                <a:latin typeface="Calibri"/>
              </a:rPr>
              <a:t>Decide who does what and resources that you'll need</a:t>
            </a:r>
          </a:p>
          <a:p>
            <a:pPr marL="50800" indent="0">
              <a:buNone/>
            </a:pPr>
            <a:endParaRPr lang="en-US" sz="2400" dirty="0">
              <a:latin typeface="Calibri"/>
            </a:endParaRPr>
          </a:p>
          <a:p>
            <a:pPr marL="565150" indent="-514350">
              <a:buAutoNum type="arabicParenR"/>
            </a:pPr>
            <a:endParaRPr lang="en-US" sz="2400" dirty="0">
              <a:latin typeface="Calibri"/>
            </a:endParaRPr>
          </a:p>
        </p:txBody>
      </p:sp>
      <p:sp>
        <p:nvSpPr>
          <p:cNvPr id="99" name="Google Shape;99;p1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vert="horz" wrap="square" lIns="57150" tIns="28575" rIns="57150" bIns="28575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-US"/>
              <a:pPr>
                <a:buClr>
                  <a:srgbClr val="000000"/>
                </a:buClr>
              </a:pPr>
              <a:t>23</a:t>
            </a:fld>
            <a:endParaRPr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D4905148-B1BB-9617-CBFF-28E887A06C2B}"/>
              </a:ext>
            </a:extLst>
          </p:cNvPr>
          <p:cNvSpPr>
            <a:spLocks noGrp="1"/>
          </p:cNvSpPr>
          <p:nvPr/>
        </p:nvSpPr>
        <p:spPr bwMode="auto">
          <a:xfrm>
            <a:off x="160369" y="344532"/>
            <a:ext cx="3615488" cy="5333400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09E8E84-426E-40dd-AFC4-6F175D3DCCD1}">
              <a14:hiddenFill xmlns:a14="http://schemas.microsoft.com/office/drawing/2010/main" xmlns:lc="http://schemas.openxmlformats.org/drawingml/2006/lockedCanvas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lc="http://schemas.openxmlformats.org/drawingml/2006/lockedCanvas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lc="http://schemas.openxmlformats.org/drawingml/2006/lockedCanvas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all">
                <a:solidFill>
                  <a:schemeClr val="tx1"/>
                </a:solidFill>
                <a:latin typeface="Frutiger LT Std 65 Bold"/>
                <a:ea typeface="ＭＳ Ｐゴシック" charset="0"/>
                <a:cs typeface="Frutiger LT Std 65 Bold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Frutiger LT Std 65 Bold" charset="0"/>
                <a:ea typeface="ＭＳ Ｐゴシック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Frutiger LT Std 65 Bold" charset="0"/>
                <a:ea typeface="ＭＳ Ｐゴシック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Frutiger LT Std 65 Bold" charset="0"/>
                <a:ea typeface="ＭＳ Ｐゴシック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Frutiger LT Std 65 Bold" charset="0"/>
                <a:ea typeface="ＭＳ Ｐゴシック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Frutiger LT Std 65 Bold" charset="0"/>
                <a:ea typeface="ＭＳ Ｐゴシック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Frutiger LT Std 65 Bold" charset="0"/>
                <a:ea typeface="ＭＳ Ｐゴシック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Frutiger LT Std 65 Bold" charset="0"/>
                <a:ea typeface="ＭＳ Ｐゴシック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Frutiger LT Std 65 Bold" charset="0"/>
                <a:ea typeface="ＭＳ Ｐゴシック" charset="0"/>
              </a:defRPr>
            </a:lvl9pPr>
          </a:lstStyle>
          <a:p>
            <a:pPr algn="ctr"/>
            <a:endParaRPr lang="en-US" sz="5400" dirty="0">
              <a:solidFill>
                <a:schemeClr val="bg1"/>
              </a:solidFill>
              <a:latin typeface="Calibri"/>
              <a:ea typeface="ＭＳ Ｐゴシック"/>
            </a:endParaRPr>
          </a:p>
          <a:p>
            <a:pPr algn="ctr"/>
            <a:r>
              <a:rPr lang="en-US" sz="5400" dirty="0">
                <a:solidFill>
                  <a:schemeClr val="bg1"/>
                </a:solidFill>
                <a:latin typeface="Calibri"/>
                <a:ea typeface="ＭＳ Ｐゴシック"/>
              </a:rPr>
              <a:t>Plan your campaign</a:t>
            </a:r>
          </a:p>
          <a:p>
            <a:pPr algn="ctr"/>
            <a:endParaRPr lang="en-US" sz="2800" dirty="0">
              <a:solidFill>
                <a:schemeClr val="bg1"/>
              </a:solidFill>
              <a:latin typeface="Calibri"/>
            </a:endParaRPr>
          </a:p>
          <a:p>
            <a:pPr algn="ctr"/>
            <a:endParaRPr lang="en-US" sz="5400" dirty="0">
              <a:solidFill>
                <a:schemeClr val="bg1"/>
              </a:solidFill>
              <a:latin typeface="Calibri"/>
            </a:endParaRPr>
          </a:p>
          <a:p>
            <a:pPr algn="ctr"/>
            <a:endParaRPr lang="en-US" sz="5400" dirty="0">
              <a:solidFill>
                <a:schemeClr val="bg1"/>
              </a:solidFill>
              <a:latin typeface="Calibri"/>
            </a:endParaRPr>
          </a:p>
          <a:p>
            <a:pPr algn="ctr"/>
            <a:endParaRPr lang="en-US" sz="5400" dirty="0">
              <a:solidFill>
                <a:schemeClr val="bg1"/>
              </a:solidFill>
              <a:latin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0968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A7FAF-790E-F5F5-7057-0976F895C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B943A-44C1-5878-EB1B-3DE7E6137E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b="1">
                <a:solidFill>
                  <a:schemeClr val="bg2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Closing</a:t>
            </a:r>
          </a:p>
          <a:p>
            <a:pPr lvl="1"/>
            <a:endParaRPr lang="en-US" sz="1100" dirty="0">
              <a:solidFill>
                <a:srgbClr val="444444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A8130-AA8A-2E68-970B-7376CBBAD1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1129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309C13-E177-4B41-A9DE-9635A9D099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553200" y="564921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1600" b="1" i="0" kern="1200">
                <a:solidFill>
                  <a:schemeClr val="tx1">
                    <a:tint val="75000"/>
                  </a:schemeClr>
                </a:solidFill>
                <a:latin typeface="Frutiger LT Std 45 Light" panose="020B0402020204020204" pitchFamily="34" charset="77"/>
                <a:ea typeface="+mn-ea"/>
                <a:cs typeface="Frutiger LT Std 45 Light" panose="020B0402020204020204" pitchFamily="34" charset="77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fld id="{12B9B544-D2FF-1F49-827E-92C1D39743E6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E018B5-32BD-7449-BF32-656B4CF405C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3821" y="150813"/>
            <a:ext cx="8615083" cy="1143000"/>
          </a:xfrm>
          <a:solidFill>
            <a:schemeClr val="bg2"/>
          </a:solidFill>
        </p:spPr>
        <p:txBody>
          <a:bodyPr/>
          <a:lstStyle/>
          <a:p>
            <a:r>
              <a:rPr lang="en-US" sz="5400" b="1">
                <a:solidFill>
                  <a:schemeClr val="bg1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Inventory of a strong union</a:t>
            </a:r>
            <a:endParaRPr lang="en-US" sz="54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blue and white document with text&#10;&#10;AI-generated content may be incorrect.">
            <a:extLst>
              <a:ext uri="{FF2B5EF4-FFF2-40B4-BE49-F238E27FC236}">
                <a16:creationId xmlns:a16="http://schemas.microsoft.com/office/drawing/2014/main" id="{BEA3C7F9-0DF8-82AE-A8FA-9EF5BD01BD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46" r="169" b="-188"/>
          <a:stretch>
            <a:fillRect/>
          </a:stretch>
        </p:blipFill>
        <p:spPr>
          <a:xfrm>
            <a:off x="173822" y="1119790"/>
            <a:ext cx="6484154" cy="51489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471519-E346-37A8-4816-4D3AE1B1BA23}"/>
              </a:ext>
            </a:extLst>
          </p:cNvPr>
          <p:cNvSpPr txBox="1"/>
          <p:nvPr/>
        </p:nvSpPr>
        <p:spPr>
          <a:xfrm>
            <a:off x="7086599" y="2209853"/>
            <a:ext cx="1702305" cy="101566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tx1"/>
            </a:solidFill>
          </a:ln>
          <a:scene3d>
            <a:camera prst="perspectiveHeroicExtremeLeftFacing"/>
            <a:lightRig rig="threePt" dir="t"/>
          </a:scene3d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000" dirty="0">
                <a:latin typeface="Calibri"/>
                <a:ea typeface="ＭＳ Ｐゴシック"/>
              </a:rPr>
              <a:t>See </a:t>
            </a:r>
            <a:r>
              <a:rPr lang="en-US" sz="3000">
                <a:latin typeface="Calibri"/>
                <a:ea typeface="ＭＳ Ｐゴシック"/>
              </a:rPr>
              <a:t>handout  </a:t>
            </a:r>
            <a:endParaRPr lang="en-US" sz="3000"/>
          </a:p>
        </p:txBody>
      </p:sp>
    </p:spTree>
    <p:extLst>
      <p:ext uri="{BB962C8B-B14F-4D97-AF65-F5344CB8AC3E}">
        <p14:creationId xmlns:p14="http://schemas.microsoft.com/office/powerpoint/2010/main" val="22451897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8A9C8-8BC1-F54E-D3AE-ABEFA0A29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4">
            <a:extLst>
              <a:ext uri="{FF2B5EF4-FFF2-40B4-BE49-F238E27FC236}">
                <a16:creationId xmlns:a16="http://schemas.microsoft.com/office/drawing/2014/main" id="{5EA035FE-EF3D-3D5E-7A4F-025AA6A13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12" y="136525"/>
            <a:ext cx="8345679" cy="1585137"/>
          </a:xfrm>
          <a:solidFill>
            <a:schemeClr val="bg2"/>
          </a:solidFill>
        </p:spPr>
        <p:txBody>
          <a:bodyPr/>
          <a:lstStyle/>
          <a:p>
            <a:r>
              <a:rPr lang="en-US" sz="5400" b="1" dirty="0">
                <a:solidFill>
                  <a:schemeClr val="bg1"/>
                </a:solidFill>
                <a:latin typeface="Calibri"/>
                <a:cs typeface="Calibri"/>
              </a:rPr>
              <a:t>And remember, </a:t>
            </a:r>
            <a:r>
              <a:rPr lang="en-US" sz="5400" b="1">
                <a:solidFill>
                  <a:schemeClr val="bg1"/>
                </a:solidFill>
                <a:latin typeface="Calibri"/>
                <a:cs typeface="Calibri"/>
              </a:rPr>
              <a:t>our</a:t>
            </a:r>
            <a:r>
              <a:rPr lang="en-US" sz="5400" b="1" dirty="0">
                <a:solidFill>
                  <a:schemeClr val="bg1"/>
                </a:solidFill>
                <a:latin typeface="Calibri"/>
                <a:cs typeface="Calibri"/>
              </a:rPr>
              <a:t> power is built on…</a:t>
            </a:r>
          </a:p>
        </p:txBody>
      </p:sp>
      <p:graphicFrame>
        <p:nvGraphicFramePr>
          <p:cNvPr id="9" name="Content Placeholder 1">
            <a:extLst>
              <a:ext uri="{FF2B5EF4-FFF2-40B4-BE49-F238E27FC236}">
                <a16:creationId xmlns:a16="http://schemas.microsoft.com/office/drawing/2014/main" id="{8DA5947C-4F9E-1005-7483-69C07537BA9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15999348"/>
              </p:ext>
            </p:extLst>
          </p:nvPr>
        </p:nvGraphicFramePr>
        <p:xfrm>
          <a:off x="-743675" y="1473786"/>
          <a:ext cx="9667827" cy="4191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1BFB4A-56F1-1641-6528-C47AEEDC47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800107" y="56550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b="0" i="0" kern="1200">
                <a:solidFill>
                  <a:schemeClr val="bg1"/>
                </a:solidFill>
                <a:latin typeface="Frutiger LT Std 55 Roman"/>
                <a:ea typeface="+mn-ea"/>
                <a:cs typeface="Frutiger LT Std 55 Roman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fld id="{901FC1B1-465E-D64C-87D8-8F2306B1EC50}" type="slidenum">
              <a:rPr lang="en-US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26</a:t>
            </a:fld>
            <a:endParaRPr lang="en-US" sz="16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9007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675436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4905148-B1BB-9617-CBFF-28E887A06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925" y="1916305"/>
            <a:ext cx="7951788" cy="1646058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en-US" sz="5400">
                <a:solidFill>
                  <a:schemeClr val="bg1"/>
                </a:solidFill>
                <a:latin typeface="Calibri"/>
                <a:ea typeface="ＭＳ Ｐゴシック"/>
                <a:cs typeface="Calibri"/>
              </a:rPr>
              <a:t>What is power?</a:t>
            </a:r>
            <a:endParaRPr lang="en-US" sz="54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F08D35-90B8-8839-F593-8A4EB96C88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553200" y="564921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1600" b="1" i="0" kern="1200">
                <a:solidFill>
                  <a:schemeClr val="tx1">
                    <a:tint val="75000"/>
                  </a:schemeClr>
                </a:solidFill>
                <a:latin typeface="Frutiger LT Std 45 Light" panose="020B0402020204020204" pitchFamily="34" charset="77"/>
                <a:ea typeface="+mn-ea"/>
                <a:cs typeface="Frutiger LT Std 45 Light" panose="020B0402020204020204" pitchFamily="34" charset="77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fld id="{1845BCCF-5BA2-0745-B11E-726C6E4BD38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64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1721" y="228038"/>
            <a:ext cx="4620012" cy="374458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9"/>
          <p:cNvSpPr txBox="1">
            <a:spLocks noGrp="1"/>
          </p:cNvSpPr>
          <p:nvPr>
            <p:ph type="title"/>
          </p:nvPr>
        </p:nvSpPr>
        <p:spPr>
          <a:xfrm>
            <a:off x="266700" y="4123964"/>
            <a:ext cx="8610600" cy="1400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B3939"/>
              </a:buClr>
              <a:buSzPts val="2800"/>
              <a:buFont typeface="Verdana"/>
              <a:buNone/>
            </a:pPr>
            <a:r>
              <a:rPr lang="en-US" sz="3500" b="1">
                <a:solidFill>
                  <a:schemeClr val="tx1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Power is our ability to influence the behavior of others and/or the course of events</a:t>
            </a:r>
            <a:endParaRPr lang="en-US" sz="3500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551AD035-1970-382D-9AC0-6C665118854E}"/>
              </a:ext>
            </a:extLst>
          </p:cNvPr>
          <p:cNvSpPr txBox="1">
            <a:spLocks/>
          </p:cNvSpPr>
          <p:nvPr/>
        </p:nvSpPr>
        <p:spPr>
          <a:xfrm>
            <a:off x="6553200" y="5649214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r">
              <a:defRPr/>
            </a:pPr>
            <a:fld id="{E01343CE-197D-674D-A1E6-49E1AD71E6E0}" type="slidenum">
              <a:rPr lang="en-US" sz="1600" b="1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pPr algn="r">
                <a:defRPr/>
              </a:pPr>
              <a:t>4</a:t>
            </a:fld>
            <a:endParaRPr lang="en-US" sz="1600" b="1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018B5-32BD-7449-BF32-656B4CF40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74576"/>
          </a:xfrm>
          <a:noFill/>
        </p:spPr>
        <p:txBody>
          <a:bodyPr/>
          <a:lstStyle/>
          <a:p>
            <a:pPr algn="ctr"/>
            <a:r>
              <a:rPr lang="en-US" sz="4800" b="1">
                <a:solidFill>
                  <a:schemeClr val="tx1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How do we build local union power?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309C13-E177-4B41-A9DE-9635A9D099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1343CE-197D-674D-A1E6-49E1AD71E6E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962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018B5-32BD-7449-BF32-656B4CF40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19" y="180974"/>
            <a:ext cx="8774960" cy="1167513"/>
          </a:xfrm>
          <a:solidFill>
            <a:schemeClr val="bg2"/>
          </a:solidFill>
        </p:spPr>
        <p:txBody>
          <a:bodyPr/>
          <a:lstStyle/>
          <a:p>
            <a:r>
              <a:rPr lang="en-US" sz="800" b="1">
                <a:solidFill>
                  <a:schemeClr val="bg1"/>
                </a:solidFill>
                <a:ea typeface="ＭＳ Ｐゴシック"/>
              </a:rPr>
              <a:t>o</a:t>
            </a:r>
            <a:br>
              <a:rPr lang="en-US" sz="4400" b="1"/>
            </a:br>
            <a:br>
              <a:rPr lang="en-US" sz="5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400" b="1">
                <a:solidFill>
                  <a:schemeClr val="bg1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Value of collective power</a:t>
            </a:r>
            <a:br>
              <a:rPr lang="en-US" sz="5400" b="1">
                <a:solidFill>
                  <a:schemeClr val="bg1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</a:br>
            <a:br>
              <a:rPr lang="en-US" b="1"/>
            </a:b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309C13-E177-4B41-A9DE-9635A9D099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86800" y="5649214"/>
            <a:ext cx="457200" cy="365125"/>
          </a:xfrm>
        </p:spPr>
        <p:txBody>
          <a:bodyPr/>
          <a:lstStyle/>
          <a:p>
            <a:pPr>
              <a:defRPr/>
            </a:pPr>
            <a:fld id="{E01343CE-197D-674D-A1E6-49E1AD71E6E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5DCFA55C-A601-2AFB-9BEA-5F314A3DA8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590" y="1486788"/>
            <a:ext cx="6103728" cy="4162426"/>
          </a:xfrm>
          <a:prstGeom prst="rect">
            <a:avLst/>
          </a:prstGeom>
          <a:ln w="101600">
            <a:solidFill>
              <a:srgbClr val="C00000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12EEE6-AF39-7251-DA26-E1040DBD2264}"/>
              </a:ext>
            </a:extLst>
          </p:cNvPr>
          <p:cNvSpPr txBox="1"/>
          <p:nvPr/>
        </p:nvSpPr>
        <p:spPr>
          <a:xfrm>
            <a:off x="6467294" y="1481819"/>
            <a:ext cx="2444037" cy="193899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tx1"/>
            </a:solidFill>
          </a:ln>
          <a:scene3d>
            <a:camera prst="perspectiveHeroicExtremeLeftFacing"/>
            <a:lightRig rig="threePt" dir="t"/>
          </a:scene3d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000">
                <a:latin typeface="Calibri"/>
                <a:ea typeface="ＭＳ Ｐゴシック"/>
              </a:rPr>
              <a:t>What story does this drawing tell about unions?</a:t>
            </a:r>
            <a:endParaRPr lang="en-US" sz="3000"/>
          </a:p>
        </p:txBody>
      </p:sp>
    </p:spTree>
    <p:extLst>
      <p:ext uri="{BB962C8B-B14F-4D97-AF65-F5344CB8AC3E}">
        <p14:creationId xmlns:p14="http://schemas.microsoft.com/office/powerpoint/2010/main" val="776811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4">
            <a:extLst>
              <a:ext uri="{FF2B5EF4-FFF2-40B4-BE49-F238E27FC236}">
                <a16:creationId xmlns:a16="http://schemas.microsoft.com/office/drawing/2014/main" id="{F4106626-FA72-D0D4-731D-4891D7FD4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12" y="136525"/>
            <a:ext cx="8345679" cy="1013638"/>
          </a:xfrm>
          <a:solidFill>
            <a:schemeClr val="bg2"/>
          </a:solidFill>
        </p:spPr>
        <p:txBody>
          <a:bodyPr/>
          <a:lstStyle/>
          <a:p>
            <a:r>
              <a:rPr lang="en-US" sz="5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 power is built on…</a:t>
            </a:r>
          </a:p>
        </p:txBody>
      </p:sp>
      <p:graphicFrame>
        <p:nvGraphicFramePr>
          <p:cNvPr id="9" name="Content Placeholder 1">
            <a:extLst>
              <a:ext uri="{FF2B5EF4-FFF2-40B4-BE49-F238E27FC236}">
                <a16:creationId xmlns:a16="http://schemas.microsoft.com/office/drawing/2014/main" id="{621761A2-2B28-C6FD-A340-63A9F6E0B711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-344703" y="1365956"/>
          <a:ext cx="9117894" cy="4255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54998A-EBEA-D767-F70B-8AB4034D58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800107" y="56550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2000" b="0" i="0" kern="1200">
                <a:solidFill>
                  <a:schemeClr val="bg1"/>
                </a:solidFill>
                <a:latin typeface="Frutiger LT Std 55 Roman"/>
                <a:ea typeface="+mn-ea"/>
                <a:cs typeface="Frutiger LT Std 55 Roman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fld id="{901FC1B1-465E-D64C-87D8-8F2306B1EC50}" type="slidenum">
              <a:rPr lang="en-US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7</a:t>
            </a:fld>
            <a:endParaRPr lang="en-US" sz="16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428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18538-0D71-F62D-5C66-E1D1D5B4E7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b="1">
                <a:solidFill>
                  <a:schemeClr val="bg2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Members</a:t>
            </a:r>
          </a:p>
          <a:p>
            <a:pPr lvl="1"/>
            <a:endParaRPr lang="en-US" sz="1100" dirty="0">
              <a:solidFill>
                <a:srgbClr val="444444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C62C7C-1F74-23EB-7055-A36179AA8D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1487" y="3714750"/>
            <a:ext cx="7759460" cy="1752600"/>
          </a:xfrm>
        </p:spPr>
        <p:txBody>
          <a:bodyPr/>
          <a:lstStyle/>
          <a:p>
            <a:pPr algn="l"/>
            <a:r>
              <a:rPr lang="en-US" sz="3600" b="1">
                <a:solidFill>
                  <a:schemeClr val="bg2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High membership and engaged members</a:t>
            </a:r>
            <a:endParaRPr lang="en-US" sz="3600" b="1">
              <a:solidFill>
                <a:schemeClr val="bg2">
                  <a:lumMod val="76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CC26C9-5535-0A33-A8FF-8A5434C4584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763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309C13-E177-4B41-A9DE-9635A9D099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1343CE-197D-674D-A1E6-49E1AD71E6E0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5" name="Google Shape;142;p12">
            <a:extLst>
              <a:ext uri="{FF2B5EF4-FFF2-40B4-BE49-F238E27FC236}">
                <a16:creationId xmlns:a16="http://schemas.microsoft.com/office/drawing/2014/main" id="{3217F936-29F7-5598-969E-C2F4DFD0E90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1450" y="1613647"/>
            <a:ext cx="4242734" cy="2205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44;p12">
            <a:extLst>
              <a:ext uri="{FF2B5EF4-FFF2-40B4-BE49-F238E27FC236}">
                <a16:creationId xmlns:a16="http://schemas.microsoft.com/office/drawing/2014/main" id="{BE3E7C57-716C-E5D6-D5F5-DA3E99A8749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6274" y="1613647"/>
            <a:ext cx="4448175" cy="2300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45;p12">
            <a:extLst>
              <a:ext uri="{FF2B5EF4-FFF2-40B4-BE49-F238E27FC236}">
                <a16:creationId xmlns:a16="http://schemas.microsoft.com/office/drawing/2014/main" id="{6FF8EA20-FDF3-1555-B7F2-2AF804327F4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1450" y="3818965"/>
            <a:ext cx="4400550" cy="2100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3;p12">
            <a:extLst>
              <a:ext uri="{FF2B5EF4-FFF2-40B4-BE49-F238E27FC236}">
                <a16:creationId xmlns:a16="http://schemas.microsoft.com/office/drawing/2014/main" id="{C4670572-AB57-BB1A-8FD7-505FC5E95AC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29819" y="3914028"/>
            <a:ext cx="4204630" cy="210031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083A0FB7-291D-1A00-5B4B-7DADF8164AAA}"/>
              </a:ext>
            </a:extLst>
          </p:cNvPr>
          <p:cNvSpPr txBox="1">
            <a:spLocks/>
          </p:cNvSpPr>
          <p:nvPr/>
        </p:nvSpPr>
        <p:spPr>
          <a:xfrm>
            <a:off x="6711019" y="564921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L="0" marR="0" lvl="0" indent="0" algn="r" defTabSz="457200" rtl="0" fontAlgn="base">
              <a:spcBef>
                <a:spcPts val="0"/>
              </a:spcBef>
              <a:spcAft>
                <a:spcPts val="0"/>
              </a:spcAft>
              <a:buNone/>
              <a:defRPr sz="1600" b="1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defTabSz="457200" rtl="0" fontAlgn="base">
              <a:spcBef>
                <a:spcPts val="0"/>
              </a:spcBef>
              <a:spcAft>
                <a:spcPts val="0"/>
              </a:spcAft>
              <a:buNone/>
              <a:defRPr sz="1600" b="1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defTabSz="457200" rtl="0" fontAlgn="base">
              <a:spcBef>
                <a:spcPts val="0"/>
              </a:spcBef>
              <a:spcAft>
                <a:spcPts val="0"/>
              </a:spcAft>
              <a:buNone/>
              <a:defRPr sz="1600" b="1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defTabSz="457200" rtl="0" fontAlgn="base">
              <a:spcBef>
                <a:spcPts val="0"/>
              </a:spcBef>
              <a:spcAft>
                <a:spcPts val="0"/>
              </a:spcAft>
              <a:buNone/>
              <a:defRPr sz="1600" b="1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defTabSz="457200" rtl="0" fontAlgn="base">
              <a:spcBef>
                <a:spcPts val="0"/>
              </a:spcBef>
              <a:spcAft>
                <a:spcPts val="0"/>
              </a:spcAft>
              <a:buNone/>
              <a:defRPr sz="1600" b="1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1600" b="1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1600" b="1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1600" b="1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1600" b="1" i="0" u="none" strike="noStrike" kern="1200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E01343CE-197D-674D-A1E6-49E1AD71E6E0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2C3E584-DA9F-C10B-E32A-991FEE762411}"/>
              </a:ext>
            </a:extLst>
          </p:cNvPr>
          <p:cNvSpPr txBox="1">
            <a:spLocks/>
          </p:cNvSpPr>
          <p:nvPr/>
        </p:nvSpPr>
        <p:spPr>
          <a:xfrm>
            <a:off x="176842" y="112893"/>
            <a:ext cx="8714835" cy="133095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400" fontAlgn="auto"/>
            <a:r>
              <a:rPr lang="en-US" sz="4400" b="1" kern="0">
                <a:solidFill>
                  <a:schemeClr val="bg1"/>
                </a:solidFill>
                <a:latin typeface="+mj-lt"/>
              </a:rPr>
              <a:t>How do our members see our union? </a:t>
            </a:r>
            <a:endParaRPr lang="en-US" sz="4400" b="1" kern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082413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ATIONAL PRESENTATIO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NATIONAL 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2EBCCAC3-7AF9-4B4B-B094-3CFD1AAD841E}" vid="{D884AE8D-8D78-3D46-802C-F39E475B1F5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64aeefd-1f7e-4fb5-af1e-57e171b9a955" xsi:nil="true"/>
    <lcf76f155ced4ddcb4097134ff3c332f xmlns="4ffad961-ddb9-4b29-8c32-5da13afa940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FBDDC101FE5C45A0168C955785E78F" ma:contentTypeVersion="15" ma:contentTypeDescription="Create a new document." ma:contentTypeScope="" ma:versionID="c9eadf8415a72ed137298f6b659c4e38">
  <xsd:schema xmlns:xsd="http://www.w3.org/2001/XMLSchema" xmlns:xs="http://www.w3.org/2001/XMLSchema" xmlns:p="http://schemas.microsoft.com/office/2006/metadata/properties" xmlns:ns2="4ffad961-ddb9-4b29-8c32-5da13afa940e" xmlns:ns3="564aeefd-1f7e-4fb5-af1e-57e171b9a955" targetNamespace="http://schemas.microsoft.com/office/2006/metadata/properties" ma:root="true" ma:fieldsID="389faf9fbcec00b71a6a7aa68a4c63d8" ns2:_="" ns3:_="">
    <xsd:import namespace="4ffad961-ddb9-4b29-8c32-5da13afa940e"/>
    <xsd:import namespace="564aeefd-1f7e-4fb5-af1e-57e171b9a9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fad961-ddb9-4b29-8c32-5da13afa94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a79fd62-9420-4184-8350-dd44aa1a03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4aeefd-1f7e-4fb5-af1e-57e171b9a95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82c47cbc-fd04-4a76-94df-7aecbf6a60c9}" ma:internalName="TaxCatchAll" ma:showField="CatchAllData" ma:web="564aeefd-1f7e-4fb5-af1e-57e171b9a9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8AC56D8-E107-44D5-A39E-88E03ABDEC1F}">
  <ds:schemaRefs>
    <ds:schemaRef ds:uri="http://schemas.microsoft.com/office/2006/metadata/properties"/>
    <ds:schemaRef ds:uri="http://purl.org/dc/elements/1.1/"/>
    <ds:schemaRef ds:uri="http://purl.org/dc/dcmitype/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564aeefd-1f7e-4fb5-af1e-57e171b9a955"/>
    <ds:schemaRef ds:uri="4ffad961-ddb9-4b29-8c32-5da13afa940e"/>
  </ds:schemaRefs>
</ds:datastoreItem>
</file>

<file path=customXml/itemProps2.xml><?xml version="1.0" encoding="utf-8"?>
<ds:datastoreItem xmlns:ds="http://schemas.openxmlformats.org/officeDocument/2006/customXml" ds:itemID="{B27EC398-0175-4BA5-8076-4127E5DDFF9C}">
  <ds:schemaRefs>
    <ds:schemaRef ds:uri="4ffad961-ddb9-4b29-8c32-5da13afa940e"/>
    <ds:schemaRef ds:uri="564aeefd-1f7e-4fb5-af1e-57e171b9a95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D3869AF-7720-4C79-BE93-B1B9848F1D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3499</TotalTime>
  <Words>652</Words>
  <Application>Microsoft Office PowerPoint</Application>
  <PresentationFormat>On-screen Show (4:3)</PresentationFormat>
  <Paragraphs>157</Paragraphs>
  <Slides>27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ＭＳ Ｐゴシック</vt:lpstr>
      <vt:lpstr>Arial</vt:lpstr>
      <vt:lpstr>Calibri</vt:lpstr>
      <vt:lpstr>Frutiger LT Std 55 Roman</vt:lpstr>
      <vt:lpstr>Frutiger LT Std 65 Bold</vt:lpstr>
      <vt:lpstr>Noto Sans Symbols</vt:lpstr>
      <vt:lpstr>Verdana</vt:lpstr>
      <vt:lpstr>NATIONAL PRESENTATION</vt:lpstr>
      <vt:lpstr>1_NATIONAL PRESENTATION</vt:lpstr>
      <vt:lpstr>PowerPoint Presentation</vt:lpstr>
      <vt:lpstr>Power </vt:lpstr>
      <vt:lpstr>What is power?</vt:lpstr>
      <vt:lpstr>Power is our ability to influence the behavior of others and/or the course of events</vt:lpstr>
      <vt:lpstr>How do we build local union power?</vt:lpstr>
      <vt:lpstr>o  Value of collective power  </vt:lpstr>
      <vt:lpstr>Our power is built on…</vt:lpstr>
      <vt:lpstr>Members </vt:lpstr>
      <vt:lpstr>PowerPoint Presentation</vt:lpstr>
      <vt:lpstr>Union membership: what's the analogy?</vt:lpstr>
      <vt:lpstr>One-on-one conversations</vt:lpstr>
      <vt:lpstr>Structure </vt:lpstr>
      <vt:lpstr>We have leaders throughout our structure</vt:lpstr>
      <vt:lpstr>Strong structure – one to 10</vt:lpstr>
      <vt:lpstr>In our structure, how does each role we build an effective, strong union?</vt:lpstr>
      <vt:lpstr>Issues </vt:lpstr>
      <vt:lpstr>PowerPoint Presentation</vt:lpstr>
      <vt:lpstr>Why campaigns (issue organizing)?</vt:lpstr>
      <vt:lpstr>What makes a good organizing issue? It is…</vt:lpstr>
      <vt:lpstr>Identifying organizing issues</vt:lpstr>
      <vt:lpstr>PowerPoint Presentation</vt:lpstr>
      <vt:lpstr>Remember - tactics escalate and build solidarity</vt:lpstr>
      <vt:lpstr>PowerPoint Presentation</vt:lpstr>
      <vt:lpstr>Closing </vt:lpstr>
      <vt:lpstr>Inventory of a strong union</vt:lpstr>
      <vt:lpstr>And remember, our power is built on…</vt:lpstr>
      <vt:lpstr>PowerPoint Presentation</vt:lpstr>
    </vt:vector>
  </TitlesOfParts>
  <Company>AFT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 Kurtz, Union Leadership Institute</dc:creator>
  <cp:lastModifiedBy>Thomas Stinson, Organization &amp; Field Services</cp:lastModifiedBy>
  <cp:revision>447</cp:revision>
  <cp:lastPrinted>2025-08-21T21:47:03Z</cp:lastPrinted>
  <dcterms:created xsi:type="dcterms:W3CDTF">2015-11-03T21:22:10Z</dcterms:created>
  <dcterms:modified xsi:type="dcterms:W3CDTF">2026-06-15T19:20:40Z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0x0101001BFBDDC101FE5C45A0168C955785E78F</vt:lpwstr>
  </property>
</Properties>
</file>