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9B6BFD-1A00-4B5F-B171-82208285E11F}" v="62" dt="2026-06-22T00:22:38.9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ymberly Randolph" userId="9c15bcbd-caec-439a-be99-8aa385b24a48" providerId="ADAL" clId="{A12D2E05-70E6-41E6-B024-EB0698FEE355}"/>
    <pc:docChg chg="undo custSel addSld delSld modSld">
      <pc:chgData name="Kymberly Randolph" userId="9c15bcbd-caec-439a-be99-8aa385b24a48" providerId="ADAL" clId="{A12D2E05-70E6-41E6-B024-EB0698FEE355}" dt="2026-06-22T12:14:18.104" v="3313" actId="20577"/>
      <pc:docMkLst>
        <pc:docMk/>
      </pc:docMkLst>
      <pc:sldChg chg="modSp mod">
        <pc:chgData name="Kymberly Randolph" userId="9c15bcbd-caec-439a-be99-8aa385b24a48" providerId="ADAL" clId="{A12D2E05-70E6-41E6-B024-EB0698FEE355}" dt="2026-06-21T13:28:16.007" v="1201" actId="113"/>
        <pc:sldMkLst>
          <pc:docMk/>
          <pc:sldMk cId="1752013139" sldId="257"/>
        </pc:sldMkLst>
        <pc:spChg chg="mod">
          <ac:chgData name="Kymberly Randolph" userId="9c15bcbd-caec-439a-be99-8aa385b24a48" providerId="ADAL" clId="{A12D2E05-70E6-41E6-B024-EB0698FEE355}" dt="2026-06-21T13:28:16.007" v="1201" actId="113"/>
          <ac:spMkLst>
            <pc:docMk/>
            <pc:sldMk cId="1752013139" sldId="257"/>
            <ac:spMk id="2" creationId="{0E9DE230-EAB9-3AB8-5E80-46DF14534B40}"/>
          </ac:spMkLst>
        </pc:spChg>
      </pc:sldChg>
      <pc:sldChg chg="addSp delSp modSp mod modAnim">
        <pc:chgData name="Kymberly Randolph" userId="9c15bcbd-caec-439a-be99-8aa385b24a48" providerId="ADAL" clId="{A12D2E05-70E6-41E6-B024-EB0698FEE355}" dt="2026-06-21T23:54:09.450" v="1867"/>
        <pc:sldMkLst>
          <pc:docMk/>
          <pc:sldMk cId="1958667298" sldId="258"/>
        </pc:sldMkLst>
        <pc:spChg chg="add mod">
          <ac:chgData name="Kymberly Randolph" userId="9c15bcbd-caec-439a-be99-8aa385b24a48" providerId="ADAL" clId="{A12D2E05-70E6-41E6-B024-EB0698FEE355}" dt="2026-06-21T13:11:28.605" v="33" actId="14100"/>
          <ac:spMkLst>
            <pc:docMk/>
            <pc:sldMk cId="1958667298" sldId="258"/>
            <ac:spMk id="2" creationId="{1AB07C2D-55B0-BDC2-C4B1-41A02CE68A8D}"/>
          </ac:spMkLst>
        </pc:spChg>
        <pc:spChg chg="add mod">
          <ac:chgData name="Kymberly Randolph" userId="9c15bcbd-caec-439a-be99-8aa385b24a48" providerId="ADAL" clId="{A12D2E05-70E6-41E6-B024-EB0698FEE355}" dt="2026-06-21T13:11:00.534" v="27" actId="1076"/>
          <ac:spMkLst>
            <pc:docMk/>
            <pc:sldMk cId="1958667298" sldId="258"/>
            <ac:spMk id="3" creationId="{1277CC59-83AD-201B-EF8C-C6296F5F6CEE}"/>
          </ac:spMkLst>
        </pc:spChg>
        <pc:spChg chg="add mod">
          <ac:chgData name="Kymberly Randolph" userId="9c15bcbd-caec-439a-be99-8aa385b24a48" providerId="ADAL" clId="{A12D2E05-70E6-41E6-B024-EB0698FEE355}" dt="2026-06-21T13:10:58.073" v="26" actId="1076"/>
          <ac:spMkLst>
            <pc:docMk/>
            <pc:sldMk cId="1958667298" sldId="258"/>
            <ac:spMk id="4" creationId="{994D541E-1026-79A0-74C5-4FEC2705EE27}"/>
          </ac:spMkLst>
        </pc:spChg>
        <pc:spChg chg="add mod">
          <ac:chgData name="Kymberly Randolph" userId="9c15bcbd-caec-439a-be99-8aa385b24a48" providerId="ADAL" clId="{A12D2E05-70E6-41E6-B024-EB0698FEE355}" dt="2026-06-21T13:10:54.225" v="25" actId="1076"/>
          <ac:spMkLst>
            <pc:docMk/>
            <pc:sldMk cId="1958667298" sldId="258"/>
            <ac:spMk id="6" creationId="{0A481EAE-7D4E-74DE-3573-B269ED80847C}"/>
          </ac:spMkLst>
        </pc:spChg>
        <pc:spChg chg="add mod">
          <ac:chgData name="Kymberly Randolph" userId="9c15bcbd-caec-439a-be99-8aa385b24a48" providerId="ADAL" clId="{A12D2E05-70E6-41E6-B024-EB0698FEE355}" dt="2026-06-21T13:10:50.600" v="24" actId="1076"/>
          <ac:spMkLst>
            <pc:docMk/>
            <pc:sldMk cId="1958667298" sldId="258"/>
            <ac:spMk id="7" creationId="{13F61879-9CA9-0DE5-BD20-166B8F2872A1}"/>
          </ac:spMkLst>
        </pc:spChg>
        <pc:spChg chg="add mod">
          <ac:chgData name="Kymberly Randolph" userId="9c15bcbd-caec-439a-be99-8aa385b24a48" providerId="ADAL" clId="{A12D2E05-70E6-41E6-B024-EB0698FEE355}" dt="2026-06-21T13:10:47.548" v="23" actId="1076"/>
          <ac:spMkLst>
            <pc:docMk/>
            <pc:sldMk cId="1958667298" sldId="258"/>
            <ac:spMk id="8" creationId="{BAA3BCD7-0C34-73D8-CC05-382905308499}"/>
          </ac:spMkLst>
        </pc:spChg>
        <pc:spChg chg="del mod">
          <ac:chgData name="Kymberly Randolph" userId="9c15bcbd-caec-439a-be99-8aa385b24a48" providerId="ADAL" clId="{A12D2E05-70E6-41E6-B024-EB0698FEE355}" dt="2026-06-21T13:09:46.988" v="4" actId="478"/>
          <ac:spMkLst>
            <pc:docMk/>
            <pc:sldMk cId="1958667298" sldId="258"/>
            <ac:spMk id="9" creationId="{4C90E396-E038-9F48-3C6C-E064B0B2D5DD}"/>
          </ac:spMkLst>
        </pc:spChg>
        <pc:spChg chg="add mod">
          <ac:chgData name="Kymberly Randolph" userId="9c15bcbd-caec-439a-be99-8aa385b24a48" providerId="ADAL" clId="{A12D2E05-70E6-41E6-B024-EB0698FEE355}" dt="2026-06-21T13:10:43.414" v="22" actId="1076"/>
          <ac:spMkLst>
            <pc:docMk/>
            <pc:sldMk cId="1958667298" sldId="258"/>
            <ac:spMk id="10" creationId="{EB90759A-C85B-49B8-2C8B-EB2DFE667C46}"/>
          </ac:spMkLst>
        </pc:spChg>
        <pc:spChg chg="add mod">
          <ac:chgData name="Kymberly Randolph" userId="9c15bcbd-caec-439a-be99-8aa385b24a48" providerId="ADAL" clId="{A12D2E05-70E6-41E6-B024-EB0698FEE355}" dt="2026-06-21T13:11:47.143" v="38" actId="1076"/>
          <ac:spMkLst>
            <pc:docMk/>
            <pc:sldMk cId="1958667298" sldId="258"/>
            <ac:spMk id="11" creationId="{3DABE612-E214-748D-C971-7CF3AF2B53E2}"/>
          </ac:spMkLst>
        </pc:spChg>
        <pc:spChg chg="add mod">
          <ac:chgData name="Kymberly Randolph" userId="9c15bcbd-caec-439a-be99-8aa385b24a48" providerId="ADAL" clId="{A12D2E05-70E6-41E6-B024-EB0698FEE355}" dt="2026-06-21T13:11:42.116" v="37" actId="688"/>
          <ac:spMkLst>
            <pc:docMk/>
            <pc:sldMk cId="1958667298" sldId="258"/>
            <ac:spMk id="12" creationId="{4E1ECE9A-1135-F232-09D2-32F8569A815F}"/>
          </ac:spMkLst>
        </pc:spChg>
        <pc:spChg chg="add mod">
          <ac:chgData name="Kymberly Randolph" userId="9c15bcbd-caec-439a-be99-8aa385b24a48" providerId="ADAL" clId="{A12D2E05-70E6-41E6-B024-EB0698FEE355}" dt="2026-06-21T13:11:33.726" v="34" actId="1076"/>
          <ac:spMkLst>
            <pc:docMk/>
            <pc:sldMk cId="1958667298" sldId="258"/>
            <ac:spMk id="13" creationId="{4BA97F31-288F-7961-7FE8-3854A89B7CCB}"/>
          </ac:spMkLst>
        </pc:spChg>
        <pc:spChg chg="add mod">
          <ac:chgData name="Kymberly Randolph" userId="9c15bcbd-caec-439a-be99-8aa385b24a48" providerId="ADAL" clId="{A12D2E05-70E6-41E6-B024-EB0698FEE355}" dt="2026-06-21T13:10:31.160" v="18" actId="1076"/>
          <ac:spMkLst>
            <pc:docMk/>
            <pc:sldMk cId="1958667298" sldId="258"/>
            <ac:spMk id="14" creationId="{4B6B9942-34A4-9751-A7A2-35912F8508C0}"/>
          </ac:spMkLst>
        </pc:spChg>
        <pc:spChg chg="add mod">
          <ac:chgData name="Kymberly Randolph" userId="9c15bcbd-caec-439a-be99-8aa385b24a48" providerId="ADAL" clId="{A12D2E05-70E6-41E6-B024-EB0698FEE355}" dt="2026-06-21T13:11:07.725" v="28" actId="1076"/>
          <ac:spMkLst>
            <pc:docMk/>
            <pc:sldMk cId="1958667298" sldId="258"/>
            <ac:spMk id="15" creationId="{1D759480-EF62-FA0A-B10C-9A4FDD86A71E}"/>
          </ac:spMkLst>
        </pc:spChg>
        <pc:spChg chg="add mod">
          <ac:chgData name="Kymberly Randolph" userId="9c15bcbd-caec-439a-be99-8aa385b24a48" providerId="ADAL" clId="{A12D2E05-70E6-41E6-B024-EB0698FEE355}" dt="2026-06-21T13:11:19.325" v="30" actId="1076"/>
          <ac:spMkLst>
            <pc:docMk/>
            <pc:sldMk cId="1958667298" sldId="258"/>
            <ac:spMk id="16" creationId="{86402325-1110-DB70-1645-829421810886}"/>
          </ac:spMkLst>
        </pc:spChg>
        <pc:spChg chg="add mod">
          <ac:chgData name="Kymberly Randolph" userId="9c15bcbd-caec-439a-be99-8aa385b24a48" providerId="ADAL" clId="{A12D2E05-70E6-41E6-B024-EB0698FEE355}" dt="2026-06-21T13:13:27.757" v="51" actId="1076"/>
          <ac:spMkLst>
            <pc:docMk/>
            <pc:sldMk cId="1958667298" sldId="258"/>
            <ac:spMk id="17" creationId="{008AFE54-05A1-DF18-59B2-07A8C9794E65}"/>
          </ac:spMkLst>
        </pc:spChg>
        <pc:spChg chg="add mod">
          <ac:chgData name="Kymberly Randolph" userId="9c15bcbd-caec-439a-be99-8aa385b24a48" providerId="ADAL" clId="{A12D2E05-70E6-41E6-B024-EB0698FEE355}" dt="2026-06-21T13:13:21.634" v="50" actId="1076"/>
          <ac:spMkLst>
            <pc:docMk/>
            <pc:sldMk cId="1958667298" sldId="258"/>
            <ac:spMk id="18" creationId="{201A0D1F-82E9-A3AC-2DF3-A70AE1B295F5}"/>
          </ac:spMkLst>
        </pc:spChg>
        <pc:spChg chg="add mod">
          <ac:chgData name="Kymberly Randolph" userId="9c15bcbd-caec-439a-be99-8aa385b24a48" providerId="ADAL" clId="{A12D2E05-70E6-41E6-B024-EB0698FEE355}" dt="2026-06-21T13:13:17.699" v="49" actId="1076"/>
          <ac:spMkLst>
            <pc:docMk/>
            <pc:sldMk cId="1958667298" sldId="258"/>
            <ac:spMk id="19" creationId="{6AF0733F-B411-F921-EC39-F5448C835F5C}"/>
          </ac:spMkLst>
        </pc:spChg>
        <pc:picChg chg="mod modCrop">
          <ac:chgData name="Kymberly Randolph" userId="9c15bcbd-caec-439a-be99-8aa385b24a48" providerId="ADAL" clId="{A12D2E05-70E6-41E6-B024-EB0698FEE355}" dt="2026-06-21T13:12:59.866" v="45" actId="1076"/>
          <ac:picMkLst>
            <pc:docMk/>
            <pc:sldMk cId="1958667298" sldId="258"/>
            <ac:picMk id="5" creationId="{C6860904-36DC-2D3A-953B-4C052747492F}"/>
          </ac:picMkLst>
        </pc:picChg>
      </pc:sldChg>
      <pc:sldChg chg="addSp modSp new mod">
        <pc:chgData name="Kymberly Randolph" userId="9c15bcbd-caec-439a-be99-8aa385b24a48" providerId="ADAL" clId="{A12D2E05-70E6-41E6-B024-EB0698FEE355}" dt="2026-06-21T13:28:05.791" v="1199" actId="1076"/>
        <pc:sldMkLst>
          <pc:docMk/>
          <pc:sldMk cId="802554253" sldId="259"/>
        </pc:sldMkLst>
        <pc:spChg chg="mod">
          <ac:chgData name="Kymberly Randolph" userId="9c15bcbd-caec-439a-be99-8aa385b24a48" providerId="ADAL" clId="{A12D2E05-70E6-41E6-B024-EB0698FEE355}" dt="2026-06-21T13:27:48.661" v="1196" actId="403"/>
          <ac:spMkLst>
            <pc:docMk/>
            <pc:sldMk cId="802554253" sldId="259"/>
            <ac:spMk id="2" creationId="{9CA48636-E67A-BAF1-AECF-0BFBD011D5E9}"/>
          </ac:spMkLst>
        </pc:spChg>
        <pc:spChg chg="mod">
          <ac:chgData name="Kymberly Randolph" userId="9c15bcbd-caec-439a-be99-8aa385b24a48" providerId="ADAL" clId="{A12D2E05-70E6-41E6-B024-EB0698FEE355}" dt="2026-06-21T13:28:05.791" v="1199" actId="1076"/>
          <ac:spMkLst>
            <pc:docMk/>
            <pc:sldMk cId="802554253" sldId="259"/>
            <ac:spMk id="3" creationId="{0B08EC93-0E09-48FB-CD53-64C26F9560E6}"/>
          </ac:spMkLst>
        </pc:spChg>
        <pc:picChg chg="add mod modCrop">
          <ac:chgData name="Kymberly Randolph" userId="9c15bcbd-caec-439a-be99-8aa385b24a48" providerId="ADAL" clId="{A12D2E05-70E6-41E6-B024-EB0698FEE355}" dt="2026-06-21T13:18:12.497" v="356" actId="1076"/>
          <ac:picMkLst>
            <pc:docMk/>
            <pc:sldMk cId="802554253" sldId="259"/>
            <ac:picMk id="4" creationId="{B21C5F33-4A32-00A7-0324-298C5340C7D2}"/>
          </ac:picMkLst>
        </pc:picChg>
      </pc:sldChg>
      <pc:sldChg chg="modSp new mod modAnim">
        <pc:chgData name="Kymberly Randolph" userId="9c15bcbd-caec-439a-be99-8aa385b24a48" providerId="ADAL" clId="{A12D2E05-70E6-41E6-B024-EB0698FEE355}" dt="2026-06-21T23:56:27.417" v="1877"/>
        <pc:sldMkLst>
          <pc:docMk/>
          <pc:sldMk cId="3245943257" sldId="260"/>
        </pc:sldMkLst>
        <pc:spChg chg="mod">
          <ac:chgData name="Kymberly Randolph" userId="9c15bcbd-caec-439a-be99-8aa385b24a48" providerId="ADAL" clId="{A12D2E05-70E6-41E6-B024-EB0698FEE355}" dt="2026-06-21T13:27:38.802" v="1194" actId="113"/>
          <ac:spMkLst>
            <pc:docMk/>
            <pc:sldMk cId="3245943257" sldId="260"/>
            <ac:spMk id="2" creationId="{D359A16F-DBE0-5E46-6719-8C164C443CF9}"/>
          </ac:spMkLst>
        </pc:spChg>
        <pc:spChg chg="mod">
          <ac:chgData name="Kymberly Randolph" userId="9c15bcbd-caec-439a-be99-8aa385b24a48" providerId="ADAL" clId="{A12D2E05-70E6-41E6-B024-EB0698FEE355}" dt="2026-06-21T13:31:05.572" v="1265" actId="20577"/>
          <ac:spMkLst>
            <pc:docMk/>
            <pc:sldMk cId="3245943257" sldId="260"/>
            <ac:spMk id="3" creationId="{900BEC21-CFF7-5A9B-854A-89DEA8B7C6CC}"/>
          </ac:spMkLst>
        </pc:spChg>
      </pc:sldChg>
      <pc:sldChg chg="addSp modSp new mod modAnim">
        <pc:chgData name="Kymberly Randolph" userId="9c15bcbd-caec-439a-be99-8aa385b24a48" providerId="ADAL" clId="{A12D2E05-70E6-41E6-B024-EB0698FEE355}" dt="2026-06-22T00:10:43.739" v="2647" actId="20577"/>
        <pc:sldMkLst>
          <pc:docMk/>
          <pc:sldMk cId="4052450417" sldId="261"/>
        </pc:sldMkLst>
        <pc:spChg chg="mod">
          <ac:chgData name="Kymberly Randolph" userId="9c15bcbd-caec-439a-be99-8aa385b24a48" providerId="ADAL" clId="{A12D2E05-70E6-41E6-B024-EB0698FEE355}" dt="2026-06-21T13:32:07.433" v="1390" actId="1076"/>
          <ac:spMkLst>
            <pc:docMk/>
            <pc:sldMk cId="4052450417" sldId="261"/>
            <ac:spMk id="2" creationId="{47823EAC-94C5-E933-0B94-9850A5E452E0}"/>
          </ac:spMkLst>
        </pc:spChg>
        <pc:spChg chg="mod">
          <ac:chgData name="Kymberly Randolph" userId="9c15bcbd-caec-439a-be99-8aa385b24a48" providerId="ADAL" clId="{A12D2E05-70E6-41E6-B024-EB0698FEE355}" dt="2026-06-22T00:10:43.739" v="2647" actId="20577"/>
          <ac:spMkLst>
            <pc:docMk/>
            <pc:sldMk cId="4052450417" sldId="261"/>
            <ac:spMk id="3" creationId="{CA80F5F5-C92F-182A-A573-6A587D061D85}"/>
          </ac:spMkLst>
        </pc:spChg>
        <pc:spChg chg="add mod">
          <ac:chgData name="Kymberly Randolph" userId="9c15bcbd-caec-439a-be99-8aa385b24a48" providerId="ADAL" clId="{A12D2E05-70E6-41E6-B024-EB0698FEE355}" dt="2026-06-21T13:38:01.227" v="1858" actId="20577"/>
          <ac:spMkLst>
            <pc:docMk/>
            <pc:sldMk cId="4052450417" sldId="261"/>
            <ac:spMk id="4" creationId="{9C186528-736B-8736-BA9B-59A44AABA4BB}"/>
          </ac:spMkLst>
        </pc:spChg>
      </pc:sldChg>
      <pc:sldChg chg="new add del">
        <pc:chgData name="Kymberly Randolph" userId="9c15bcbd-caec-439a-be99-8aa385b24a48" providerId="ADAL" clId="{A12D2E05-70E6-41E6-B024-EB0698FEE355}" dt="2026-06-21T23:53:50.972" v="1864" actId="680"/>
        <pc:sldMkLst>
          <pc:docMk/>
          <pc:sldMk cId="83346669" sldId="262"/>
        </pc:sldMkLst>
      </pc:sldChg>
      <pc:sldChg chg="addSp delSp modSp new mod modClrScheme modAnim chgLayout">
        <pc:chgData name="Kymberly Randolph" userId="9c15bcbd-caec-439a-be99-8aa385b24a48" providerId="ADAL" clId="{A12D2E05-70E6-41E6-B024-EB0698FEE355}" dt="2026-06-22T00:23:17.477" v="3054" actId="1582"/>
        <pc:sldMkLst>
          <pc:docMk/>
          <pc:sldMk cId="2133305117" sldId="262"/>
        </pc:sldMkLst>
        <pc:spChg chg="mod ord">
          <ac:chgData name="Kymberly Randolph" userId="9c15bcbd-caec-439a-be99-8aa385b24a48" providerId="ADAL" clId="{A12D2E05-70E6-41E6-B024-EB0698FEE355}" dt="2026-06-22T00:21:42.688" v="3048" actId="20577"/>
          <ac:spMkLst>
            <pc:docMk/>
            <pc:sldMk cId="2133305117" sldId="262"/>
            <ac:spMk id="2" creationId="{2F5B69BF-AF5F-A6A5-2455-EFB2F5F495B9}"/>
          </ac:spMkLst>
        </pc:spChg>
        <pc:spChg chg="del mod ord">
          <ac:chgData name="Kymberly Randolph" userId="9c15bcbd-caec-439a-be99-8aa385b24a48" providerId="ADAL" clId="{A12D2E05-70E6-41E6-B024-EB0698FEE355}" dt="2026-06-21T23:58:06.880" v="1900" actId="700"/>
          <ac:spMkLst>
            <pc:docMk/>
            <pc:sldMk cId="2133305117" sldId="262"/>
            <ac:spMk id="3" creationId="{E6FFD8B5-6E88-15E7-BA1E-4F7514798A71}"/>
          </ac:spMkLst>
        </pc:spChg>
        <pc:spChg chg="add mod ord">
          <ac:chgData name="Kymberly Randolph" userId="9c15bcbd-caec-439a-be99-8aa385b24a48" providerId="ADAL" clId="{A12D2E05-70E6-41E6-B024-EB0698FEE355}" dt="2026-06-22T00:00:22.645" v="2118" actId="403"/>
          <ac:spMkLst>
            <pc:docMk/>
            <pc:sldMk cId="2133305117" sldId="262"/>
            <ac:spMk id="4" creationId="{BC62433C-83F9-5D18-F75D-C759B97B09CA}"/>
          </ac:spMkLst>
        </pc:spChg>
        <pc:spChg chg="add mod ord">
          <ac:chgData name="Kymberly Randolph" userId="9c15bcbd-caec-439a-be99-8aa385b24a48" providerId="ADAL" clId="{A12D2E05-70E6-41E6-B024-EB0698FEE355}" dt="2026-06-22T00:09:18.616" v="2588" actId="20577"/>
          <ac:spMkLst>
            <pc:docMk/>
            <pc:sldMk cId="2133305117" sldId="262"/>
            <ac:spMk id="5" creationId="{ECA925AD-536B-4652-3B9B-F7023695ABC3}"/>
          </ac:spMkLst>
        </pc:spChg>
        <pc:spChg chg="add mod ord">
          <ac:chgData name="Kymberly Randolph" userId="9c15bcbd-caec-439a-be99-8aa385b24a48" providerId="ADAL" clId="{A12D2E05-70E6-41E6-B024-EB0698FEE355}" dt="2026-06-22T00:00:47.726" v="2124" actId="404"/>
          <ac:spMkLst>
            <pc:docMk/>
            <pc:sldMk cId="2133305117" sldId="262"/>
            <ac:spMk id="6" creationId="{CFC1F828-3660-B075-26B3-BA77B748DC67}"/>
          </ac:spMkLst>
        </pc:spChg>
        <pc:spChg chg="add mod ord">
          <ac:chgData name="Kymberly Randolph" userId="9c15bcbd-caec-439a-be99-8aa385b24a48" providerId="ADAL" clId="{A12D2E05-70E6-41E6-B024-EB0698FEE355}" dt="2026-06-22T00:10:09.434" v="2624" actId="20577"/>
          <ac:spMkLst>
            <pc:docMk/>
            <pc:sldMk cId="2133305117" sldId="262"/>
            <ac:spMk id="7" creationId="{FE6F11D6-CC6B-647A-8DB4-C64B94FBA2E7}"/>
          </ac:spMkLst>
        </pc:spChg>
        <pc:cxnChg chg="add mod">
          <ac:chgData name="Kymberly Randolph" userId="9c15bcbd-caec-439a-be99-8aa385b24a48" providerId="ADAL" clId="{A12D2E05-70E6-41E6-B024-EB0698FEE355}" dt="2026-06-22T00:23:17.477" v="3054" actId="1582"/>
          <ac:cxnSpMkLst>
            <pc:docMk/>
            <pc:sldMk cId="2133305117" sldId="262"/>
            <ac:cxnSpMk id="9" creationId="{B05E7514-B1B2-DAE7-E024-5BEDC22F147B}"/>
          </ac:cxnSpMkLst>
        </pc:cxnChg>
      </pc:sldChg>
      <pc:sldChg chg="addSp delSp modSp new mod modClrScheme chgLayout">
        <pc:chgData name="Kymberly Randolph" userId="9c15bcbd-caec-439a-be99-8aa385b24a48" providerId="ADAL" clId="{A12D2E05-70E6-41E6-B024-EB0698FEE355}" dt="2026-06-22T00:20:00.099" v="3040" actId="20577"/>
        <pc:sldMkLst>
          <pc:docMk/>
          <pc:sldMk cId="2766821524" sldId="263"/>
        </pc:sldMkLst>
        <pc:spChg chg="del mod ord">
          <ac:chgData name="Kymberly Randolph" userId="9c15bcbd-caec-439a-be99-8aa385b24a48" providerId="ADAL" clId="{A12D2E05-70E6-41E6-B024-EB0698FEE355}" dt="2026-06-22T00:13:08.396" v="2651" actId="700"/>
          <ac:spMkLst>
            <pc:docMk/>
            <pc:sldMk cId="2766821524" sldId="263"/>
            <ac:spMk id="2" creationId="{D7586875-6647-3DE6-E8B9-DF00CD1396FE}"/>
          </ac:spMkLst>
        </pc:spChg>
        <pc:spChg chg="del">
          <ac:chgData name="Kymberly Randolph" userId="9c15bcbd-caec-439a-be99-8aa385b24a48" providerId="ADAL" clId="{A12D2E05-70E6-41E6-B024-EB0698FEE355}" dt="2026-06-22T00:13:08.396" v="2651" actId="700"/>
          <ac:spMkLst>
            <pc:docMk/>
            <pc:sldMk cId="2766821524" sldId="263"/>
            <ac:spMk id="3" creationId="{907C378F-DC56-830F-EB43-5AC51FAA6EE3}"/>
          </ac:spMkLst>
        </pc:spChg>
        <pc:spChg chg="del mod ord">
          <ac:chgData name="Kymberly Randolph" userId="9c15bcbd-caec-439a-be99-8aa385b24a48" providerId="ADAL" clId="{A12D2E05-70E6-41E6-B024-EB0698FEE355}" dt="2026-06-22T00:13:08.396" v="2651" actId="700"/>
          <ac:spMkLst>
            <pc:docMk/>
            <pc:sldMk cId="2766821524" sldId="263"/>
            <ac:spMk id="4" creationId="{DB8EBD51-3C7C-B93C-4BBE-44E0BBEAEA0E}"/>
          </ac:spMkLst>
        </pc:spChg>
        <pc:spChg chg="del">
          <ac:chgData name="Kymberly Randolph" userId="9c15bcbd-caec-439a-be99-8aa385b24a48" providerId="ADAL" clId="{A12D2E05-70E6-41E6-B024-EB0698FEE355}" dt="2026-06-22T00:13:08.396" v="2651" actId="700"/>
          <ac:spMkLst>
            <pc:docMk/>
            <pc:sldMk cId="2766821524" sldId="263"/>
            <ac:spMk id="5" creationId="{3E5DFF91-C5BE-ED72-21EB-FBA9B9B9961D}"/>
          </ac:spMkLst>
        </pc:spChg>
        <pc:spChg chg="del">
          <ac:chgData name="Kymberly Randolph" userId="9c15bcbd-caec-439a-be99-8aa385b24a48" providerId="ADAL" clId="{A12D2E05-70E6-41E6-B024-EB0698FEE355}" dt="2026-06-22T00:13:08.396" v="2651" actId="700"/>
          <ac:spMkLst>
            <pc:docMk/>
            <pc:sldMk cId="2766821524" sldId="263"/>
            <ac:spMk id="6" creationId="{5E6494BB-9E9E-2ABF-F6E9-726BB9DCBC9E}"/>
          </ac:spMkLst>
        </pc:spChg>
        <pc:spChg chg="add mod ord">
          <ac:chgData name="Kymberly Randolph" userId="9c15bcbd-caec-439a-be99-8aa385b24a48" providerId="ADAL" clId="{A12D2E05-70E6-41E6-B024-EB0698FEE355}" dt="2026-06-22T00:14:26.828" v="2747" actId="1076"/>
          <ac:spMkLst>
            <pc:docMk/>
            <pc:sldMk cId="2766821524" sldId="263"/>
            <ac:spMk id="7" creationId="{A6881E53-5F8A-8E48-EA39-78CBCD41D5ED}"/>
          </ac:spMkLst>
        </pc:spChg>
        <pc:spChg chg="add mod ord">
          <ac:chgData name="Kymberly Randolph" userId="9c15bcbd-caec-439a-be99-8aa385b24a48" providerId="ADAL" clId="{A12D2E05-70E6-41E6-B024-EB0698FEE355}" dt="2026-06-22T00:20:00.099" v="3040" actId="20577"/>
          <ac:spMkLst>
            <pc:docMk/>
            <pc:sldMk cId="2766821524" sldId="263"/>
            <ac:spMk id="8" creationId="{F3A8C1F0-8A24-734F-D1E2-E76E1294190C}"/>
          </ac:spMkLst>
        </pc:spChg>
      </pc:sldChg>
      <pc:sldChg chg="modSp new mod">
        <pc:chgData name="Kymberly Randolph" userId="9c15bcbd-caec-439a-be99-8aa385b24a48" providerId="ADAL" clId="{A12D2E05-70E6-41E6-B024-EB0698FEE355}" dt="2026-06-22T12:14:18.104" v="3313" actId="20577"/>
        <pc:sldMkLst>
          <pc:docMk/>
          <pc:sldMk cId="513040926" sldId="264"/>
        </pc:sldMkLst>
        <pc:spChg chg="mod">
          <ac:chgData name="Kymberly Randolph" userId="9c15bcbd-caec-439a-be99-8aa385b24a48" providerId="ADAL" clId="{A12D2E05-70E6-41E6-B024-EB0698FEE355}" dt="2026-06-22T00:24:21.757" v="3095" actId="20577"/>
          <ac:spMkLst>
            <pc:docMk/>
            <pc:sldMk cId="513040926" sldId="264"/>
            <ac:spMk id="2" creationId="{C7AE0940-63B5-8681-366F-B946F24AD3CF}"/>
          </ac:spMkLst>
        </pc:spChg>
        <pc:spChg chg="mod">
          <ac:chgData name="Kymberly Randolph" userId="9c15bcbd-caec-439a-be99-8aa385b24a48" providerId="ADAL" clId="{A12D2E05-70E6-41E6-B024-EB0698FEE355}" dt="2026-06-22T12:14:18.104" v="3313" actId="20577"/>
          <ac:spMkLst>
            <pc:docMk/>
            <pc:sldMk cId="513040926" sldId="264"/>
            <ac:spMk id="3" creationId="{D395FA53-06A8-BFC6-A669-AE873DB8EE74}"/>
          </ac:spMkLst>
        </pc:spChg>
      </pc:sldChg>
      <pc:sldChg chg="delSp modSp new mod">
        <pc:chgData name="Kymberly Randolph" userId="9c15bcbd-caec-439a-be99-8aa385b24a48" providerId="ADAL" clId="{A12D2E05-70E6-41E6-B024-EB0698FEE355}" dt="2026-06-22T00:27:08.445" v="3259" actId="5793"/>
        <pc:sldMkLst>
          <pc:docMk/>
          <pc:sldMk cId="341117338" sldId="265"/>
        </pc:sldMkLst>
        <pc:spChg chg="del mod">
          <ac:chgData name="Kymberly Randolph" userId="9c15bcbd-caec-439a-be99-8aa385b24a48" providerId="ADAL" clId="{A12D2E05-70E6-41E6-B024-EB0698FEE355}" dt="2026-06-22T00:27:02.691" v="3258" actId="478"/>
          <ac:spMkLst>
            <pc:docMk/>
            <pc:sldMk cId="341117338" sldId="265"/>
            <ac:spMk id="2" creationId="{07E5863F-4FF0-2481-40F7-1847C4D8750E}"/>
          </ac:spMkLst>
        </pc:spChg>
        <pc:spChg chg="mod">
          <ac:chgData name="Kymberly Randolph" userId="9c15bcbd-caec-439a-be99-8aa385b24a48" providerId="ADAL" clId="{A12D2E05-70E6-41E6-B024-EB0698FEE355}" dt="2026-06-22T00:27:08.445" v="3259" actId="5793"/>
          <ac:spMkLst>
            <pc:docMk/>
            <pc:sldMk cId="341117338" sldId="265"/>
            <ac:spMk id="3" creationId="{1E753BD8-9425-D15D-68DE-63F7B6F53FB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EF740-283E-D60C-7E24-8420420BB5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E139F-D322-867A-2333-4275CBCEEC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CD3B7C-D25E-3E7B-CA50-66AFAC670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D786D-389F-42F4-86E8-DEA627E2A349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2CCA0-6979-35EC-A0C1-00A1E127A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F8CA7-29EB-49D8-C3A4-873230DFA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4E53-CE0C-4A85-A145-6F46620DF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02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96285-2D4A-39BC-B1AB-8C16D793C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46C66A-18B3-3E02-B843-9F429BA5E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88445-8F8A-21ED-704F-30A39B4F2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D786D-389F-42F4-86E8-DEA627E2A349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547DC5-FE8F-C69A-1940-FCF14B2F1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7AD7E-4BC6-BE6E-00D3-3EFE005A3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4E53-CE0C-4A85-A145-6F46620DF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879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62E08A-DA9F-566C-D298-CCA9951F09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48E272-2D9A-DB8E-819D-D34226B1AB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98986E-8F8A-BA79-50D4-B29A3DB14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D786D-389F-42F4-86E8-DEA627E2A349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DB96E4-9D44-B048-CB6F-F727280CA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8E1B0-70A9-5BF8-AE61-578A76472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4E53-CE0C-4A85-A145-6F46620DF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071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56915-00BA-E8F6-5D19-57CE540F4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D5603-FC50-7778-7C6E-D6A0C4315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24CFF-2280-34BC-5A74-8A3979334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D786D-389F-42F4-86E8-DEA627E2A349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88673-2AC7-1E11-0830-382F207FB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21FCD-1BF9-DB55-E826-8EF841CA1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4E53-CE0C-4A85-A145-6F46620DF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769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E63CB-1788-B817-AC6C-E8C781186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7F8314-D1BB-F088-6B94-4253E9AEC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34A543-0720-2863-3141-B7D4FDF4A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D786D-389F-42F4-86E8-DEA627E2A349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B8F78-6E20-BFC5-89A8-482064EAE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0148BF-0FD5-5CD1-0830-D5AC6C986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4E53-CE0C-4A85-A145-6F46620DF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61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40823-F6D2-F39D-8A2E-1F6395F5A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12EC3-58C8-60F2-3000-951C71F512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231A93-EA02-E98E-AC33-43B8580C37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962E4D-2115-A89B-93DE-EB60020E6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D786D-389F-42F4-86E8-DEA627E2A349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61E207-EAA1-C423-74C9-5878932DD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E1C88B-D507-59FC-8D8C-8883B31B7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4E53-CE0C-4A85-A145-6F46620DF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034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18149-BEAE-8000-55D3-77B9F34E1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FDA121-A3A5-D2F1-102B-1D43A7BEB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F52989-C404-93A3-5809-968BA667DC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DECED1-DB62-EB43-88F3-139B967C86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5ABE98-0157-ABE9-38D6-B9E0D24DA0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AC3793-8050-B663-8FA5-E07C4FD20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D786D-389F-42F4-86E8-DEA627E2A349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1461B0-C598-A3C5-58B0-53480EC4C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2DA0DF-13C1-D0F4-D691-5756721B0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4E53-CE0C-4A85-A145-6F46620DF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750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E7EA5-978B-381C-41CE-C4684493B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26ECE4-A6F1-6A43-2150-2A961811D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D786D-389F-42F4-86E8-DEA627E2A349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8EC53E-7FBF-6A05-1120-6C3D60180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DD5F37-E1A8-9702-BE5A-D89A2FC87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4E53-CE0C-4A85-A145-6F46620DF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16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1C1C0A-83F6-74C7-D133-5FCE1BF4C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D786D-389F-42F4-86E8-DEA627E2A349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52B44D-D95D-10E1-914E-3D3EA1F59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726BBA-66BB-3CEB-5942-563B0FCB2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4E53-CE0C-4A85-A145-6F46620DF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20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D2F21-FAE7-1D5E-7BE5-1920EE2B9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A1729-F4A9-EED5-D991-E63B1FD27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D9B085-7848-A3EE-02BE-24F837C003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9DE684-C03B-7A29-565C-F275C0447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D786D-389F-42F4-86E8-DEA627E2A349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B42F76-135F-572B-DBA0-FB6B1BEF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486CD1-F88C-7EBA-E286-CF8363974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4E53-CE0C-4A85-A145-6F46620DF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183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430AE-E172-2A9D-3990-4FEB49271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D33E34-5F95-87EB-0FBB-ED3D1840B1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6BE006-EE10-12BA-05D8-7CE677C33C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D9BCAD-7EE3-3B07-38C4-BC600712A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D786D-389F-42F4-86E8-DEA627E2A349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1254D9-E6B7-C707-A203-E2C481E38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A87B56-734C-D74F-BF60-A28709DF3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04E53-CE0C-4A85-A145-6F46620DF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233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7623BC-4F36-6A07-5804-DB7DF136A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1AAA3-3BD5-1029-BA02-E131BD02A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9DA26A-B385-6F32-B2A2-0C7972CCA4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2D786D-389F-42F4-86E8-DEA627E2A349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B83167-BDD3-A675-D102-D189F435AC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4AB1B-CF1D-9CCF-9609-E1F12BE17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B04E53-CE0C-4A85-A145-6F46620DF0B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E9B9F6-C709-736C-0529-10380C52715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37"/>
          <a:stretch>
            <a:fillRect/>
          </a:stretch>
        </p:blipFill>
        <p:spPr>
          <a:xfrm>
            <a:off x="8515566" y="6282748"/>
            <a:ext cx="2933267" cy="51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755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61E20-60B4-8CA5-3268-C701E0AF3B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dirty="0"/>
              <a:t>Activists Academy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5FEA26-0765-66E4-D4EF-7229F075ED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sz="3200" dirty="0"/>
              <a:t>Presidents and Vice Presidents</a:t>
            </a:r>
          </a:p>
          <a:p>
            <a:pPr algn="r"/>
            <a:r>
              <a:rPr lang="en-US" dirty="0"/>
              <a:t>Kym Randolph and Heather Hutchens</a:t>
            </a:r>
          </a:p>
          <a:p>
            <a:pPr algn="r"/>
            <a:r>
              <a:rPr lang="en-US" dirty="0"/>
              <a:t>June 22, 2026</a:t>
            </a:r>
          </a:p>
        </p:txBody>
      </p:sp>
    </p:spTree>
    <p:extLst>
      <p:ext uri="{BB962C8B-B14F-4D97-AF65-F5344CB8AC3E}">
        <p14:creationId xmlns:p14="http://schemas.microsoft.com/office/powerpoint/2010/main" val="1914215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53BD8-9425-D15D-68DE-63F7B6F53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/>
              <a:t>Questions???</a:t>
            </a:r>
          </a:p>
        </p:txBody>
      </p:sp>
    </p:spTree>
    <p:extLst>
      <p:ext uri="{BB962C8B-B14F-4D97-AF65-F5344CB8AC3E}">
        <p14:creationId xmlns:p14="http://schemas.microsoft.com/office/powerpoint/2010/main" val="341117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860904-36DC-2D3A-953B-4C052747492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5" t="10913" r="60047" b="32897"/>
          <a:stretch>
            <a:fillRect/>
          </a:stretch>
        </p:blipFill>
        <p:spPr>
          <a:xfrm>
            <a:off x="7010400" y="1260380"/>
            <a:ext cx="3913632" cy="406182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AB07C2D-55B0-BDC2-C4B1-41A02CE68A8D}"/>
              </a:ext>
            </a:extLst>
          </p:cNvPr>
          <p:cNvSpPr/>
          <p:nvPr/>
        </p:nvSpPr>
        <p:spPr>
          <a:xfrm>
            <a:off x="1865376" y="1260380"/>
            <a:ext cx="1661160" cy="6507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277CC59-83AD-201B-EF8C-C6296F5F6CEE}"/>
              </a:ext>
            </a:extLst>
          </p:cNvPr>
          <p:cNvSpPr/>
          <p:nvPr/>
        </p:nvSpPr>
        <p:spPr>
          <a:xfrm>
            <a:off x="1280160" y="2276856"/>
            <a:ext cx="731520" cy="4389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94D541E-1026-79A0-74C5-4FEC2705EE27}"/>
              </a:ext>
            </a:extLst>
          </p:cNvPr>
          <p:cNvSpPr/>
          <p:nvPr/>
        </p:nvSpPr>
        <p:spPr>
          <a:xfrm>
            <a:off x="1267968" y="2892552"/>
            <a:ext cx="731520" cy="4389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A481EAE-7D4E-74DE-3573-B269ED80847C}"/>
              </a:ext>
            </a:extLst>
          </p:cNvPr>
          <p:cNvSpPr/>
          <p:nvPr/>
        </p:nvSpPr>
        <p:spPr>
          <a:xfrm>
            <a:off x="2304288" y="2855976"/>
            <a:ext cx="731520" cy="4389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3F61879-9CA9-0DE5-BD20-166B8F2872A1}"/>
              </a:ext>
            </a:extLst>
          </p:cNvPr>
          <p:cNvSpPr/>
          <p:nvPr/>
        </p:nvSpPr>
        <p:spPr>
          <a:xfrm>
            <a:off x="3450336" y="2904014"/>
            <a:ext cx="731520" cy="4389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AA3BCD7-0C34-73D8-CC05-382905308499}"/>
              </a:ext>
            </a:extLst>
          </p:cNvPr>
          <p:cNvSpPr/>
          <p:nvPr/>
        </p:nvSpPr>
        <p:spPr>
          <a:xfrm>
            <a:off x="1280160" y="3569208"/>
            <a:ext cx="731520" cy="4389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B90759A-C85B-49B8-2C8B-EB2DFE667C46}"/>
              </a:ext>
            </a:extLst>
          </p:cNvPr>
          <p:cNvSpPr/>
          <p:nvPr/>
        </p:nvSpPr>
        <p:spPr>
          <a:xfrm>
            <a:off x="2322576" y="3575304"/>
            <a:ext cx="731520" cy="4389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DABE612-E214-748D-C971-7CF3AF2B53E2}"/>
              </a:ext>
            </a:extLst>
          </p:cNvPr>
          <p:cNvSpPr/>
          <p:nvPr/>
        </p:nvSpPr>
        <p:spPr>
          <a:xfrm>
            <a:off x="3453384" y="3569208"/>
            <a:ext cx="731520" cy="4389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E1ECE9A-1135-F232-09D2-32F8569A815F}"/>
              </a:ext>
            </a:extLst>
          </p:cNvPr>
          <p:cNvSpPr/>
          <p:nvPr/>
        </p:nvSpPr>
        <p:spPr>
          <a:xfrm>
            <a:off x="3450336" y="4294632"/>
            <a:ext cx="731520" cy="4389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BA97F31-288F-7961-7FE8-3854A89B7CCB}"/>
              </a:ext>
            </a:extLst>
          </p:cNvPr>
          <p:cNvSpPr/>
          <p:nvPr/>
        </p:nvSpPr>
        <p:spPr>
          <a:xfrm>
            <a:off x="2304288" y="4294632"/>
            <a:ext cx="731520" cy="4389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B6B9942-34A4-9751-A7A2-35912F8508C0}"/>
              </a:ext>
            </a:extLst>
          </p:cNvPr>
          <p:cNvSpPr/>
          <p:nvPr/>
        </p:nvSpPr>
        <p:spPr>
          <a:xfrm>
            <a:off x="1280160" y="4276344"/>
            <a:ext cx="731520" cy="4389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D759480-EF62-FA0A-B10C-9A4FDD86A71E}"/>
              </a:ext>
            </a:extLst>
          </p:cNvPr>
          <p:cNvSpPr/>
          <p:nvPr/>
        </p:nvSpPr>
        <p:spPr>
          <a:xfrm>
            <a:off x="3450336" y="2276856"/>
            <a:ext cx="731520" cy="4389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402325-1110-DB70-1645-829421810886}"/>
              </a:ext>
            </a:extLst>
          </p:cNvPr>
          <p:cNvSpPr/>
          <p:nvPr/>
        </p:nvSpPr>
        <p:spPr>
          <a:xfrm>
            <a:off x="2290572" y="2246376"/>
            <a:ext cx="731520" cy="4389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08AFE54-05A1-DF18-59B2-07A8C9794E65}"/>
              </a:ext>
            </a:extLst>
          </p:cNvPr>
          <p:cNvSpPr/>
          <p:nvPr/>
        </p:nvSpPr>
        <p:spPr>
          <a:xfrm>
            <a:off x="1267968" y="4959096"/>
            <a:ext cx="731520" cy="4389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01A0D1F-82E9-A3AC-2DF3-A70AE1B295F5}"/>
              </a:ext>
            </a:extLst>
          </p:cNvPr>
          <p:cNvSpPr/>
          <p:nvPr/>
        </p:nvSpPr>
        <p:spPr>
          <a:xfrm>
            <a:off x="2304288" y="4959096"/>
            <a:ext cx="731520" cy="4389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AF0733F-B411-F921-EC39-F5448C835F5C}"/>
              </a:ext>
            </a:extLst>
          </p:cNvPr>
          <p:cNvSpPr/>
          <p:nvPr/>
        </p:nvSpPr>
        <p:spPr>
          <a:xfrm>
            <a:off x="3450336" y="4983480"/>
            <a:ext cx="731520" cy="4389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66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DE230-EAB9-3AB8-5E80-46DF14534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Merging of locals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F0598-E3C0-7935-03FC-E2C7F69A3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Fall workshops on chartering locals and getting business running</a:t>
            </a:r>
          </a:p>
          <a:p>
            <a:r>
              <a:rPr lang="en-US" dirty="0"/>
              <a:t>23 locals have been chartered by the nationals</a:t>
            </a:r>
          </a:p>
          <a:p>
            <a:r>
              <a:rPr lang="en-US" dirty="0"/>
              <a:t>Next chartering submissions will be the last part of July</a:t>
            </a:r>
          </a:p>
          <a:p>
            <a:r>
              <a:rPr lang="en-US" dirty="0"/>
              <a:t>Next opportunity will be in early October</a:t>
            </a:r>
          </a:p>
          <a:p>
            <a:r>
              <a:rPr lang="en-US" dirty="0"/>
              <a:t>Dale, Kristie, staff are all willing to assist in the process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If you are not chartered this summer, we cannot collect any local dues from you members for the 2026-27 school year.</a:t>
            </a:r>
          </a:p>
        </p:txBody>
      </p:sp>
    </p:spTree>
    <p:extLst>
      <p:ext uri="{BB962C8B-B14F-4D97-AF65-F5344CB8AC3E}">
        <p14:creationId xmlns:p14="http://schemas.microsoft.com/office/powerpoint/2010/main" val="1752013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48636-E67A-BAF1-AECF-0BFBD011D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400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Strength comes from locals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8EC93-0E09-48FB-CD53-64C26F956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17" y="169068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All dependent on each other</a:t>
            </a:r>
          </a:p>
          <a:p>
            <a:r>
              <a:rPr lang="en-US" sz="3200" dirty="0"/>
              <a:t>Various stages of health</a:t>
            </a:r>
          </a:p>
          <a:p>
            <a:pPr lvl="1"/>
            <a:r>
              <a:rPr lang="en-US" sz="2800" dirty="0"/>
              <a:t>Triathlons to life-support</a:t>
            </a:r>
          </a:p>
          <a:p>
            <a:r>
              <a:rPr lang="en-US" sz="3200" dirty="0"/>
              <a:t>All of us are only as healthy                                                                                         as our weakest local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Get everyone healthy and                                                                                                                           operating in a good space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21C5F33-4A32-00A7-0324-298C5340C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0" t="10606" r="37470" b="32076"/>
          <a:stretch>
            <a:fillRect/>
          </a:stretch>
        </p:blipFill>
        <p:spPr>
          <a:xfrm>
            <a:off x="5952158" y="1886681"/>
            <a:ext cx="6085310" cy="395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554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9A16F-DBE0-5E46-6719-8C164C443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205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Your local is a business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BEC21-CFF7-5A9B-854A-89DEA8B7C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6464"/>
            <a:ext cx="10515600" cy="4604195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Federal and state regulations</a:t>
            </a:r>
          </a:p>
          <a:p>
            <a:pPr lvl="1"/>
            <a:r>
              <a:rPr lang="en-US" sz="2800" dirty="0"/>
              <a:t>Department of Labor, IRS, Secretary of State, courts</a:t>
            </a:r>
          </a:p>
          <a:p>
            <a:pPr lvl="1"/>
            <a:r>
              <a:rPr lang="en-US" sz="2800" dirty="0"/>
              <a:t>Filings that have to be made</a:t>
            </a:r>
          </a:p>
          <a:p>
            <a:pPr lvl="1"/>
            <a:r>
              <a:rPr lang="en-US" sz="2800" dirty="0"/>
              <a:t>Elections that are regulated</a:t>
            </a:r>
          </a:p>
          <a:p>
            <a:pPr lvl="1"/>
            <a:r>
              <a:rPr lang="en-US" sz="2800" dirty="0"/>
              <a:t>Finances that must be handled properly</a:t>
            </a:r>
          </a:p>
          <a:p>
            <a:pPr lvl="2"/>
            <a:r>
              <a:rPr lang="en-US" sz="2400" dirty="0"/>
              <a:t>Budget that reflects you goals and objectives</a:t>
            </a:r>
          </a:p>
          <a:p>
            <a:pPr lvl="2"/>
            <a:r>
              <a:rPr lang="en-US" sz="2400" dirty="0"/>
              <a:t>Appropriate use of member dues dollars</a:t>
            </a:r>
          </a:p>
          <a:p>
            <a:pPr lvl="2"/>
            <a:r>
              <a:rPr lang="en-US" sz="2400" dirty="0"/>
              <a:t>Non-profit without obligations.  Money in money out.</a:t>
            </a:r>
          </a:p>
          <a:p>
            <a:pPr lvl="1"/>
            <a:r>
              <a:rPr lang="en-US" sz="2800" dirty="0"/>
              <a:t>As the leader, it is your responsibility to make sure your local is in compliance</a:t>
            </a:r>
          </a:p>
          <a:p>
            <a:r>
              <a:rPr lang="en-US" sz="3200" dirty="0"/>
              <a:t>Constitution and Bylaws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943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23EAC-94C5-E933-0B94-9850A5E45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237"/>
            <a:ext cx="10515600" cy="1829435"/>
          </a:xfrm>
        </p:spPr>
        <p:txBody>
          <a:bodyPr>
            <a:normAutofit/>
          </a:bodyPr>
          <a:lstStyle/>
          <a:p>
            <a:r>
              <a:rPr lang="en-US" sz="5400" dirty="0"/>
              <a:t>What are the characteristics of a healthy local?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0F5F5-C92F-182A-A573-6A587D061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5665"/>
            <a:ext cx="5050536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Goals and objectives</a:t>
            </a:r>
          </a:p>
          <a:p>
            <a:r>
              <a:rPr lang="en-US" dirty="0"/>
              <a:t>Doing your own things</a:t>
            </a:r>
          </a:p>
          <a:p>
            <a:r>
              <a:rPr lang="en-US" dirty="0"/>
              <a:t>Multi-dimensional</a:t>
            </a:r>
          </a:p>
          <a:p>
            <a:r>
              <a:rPr lang="en-US" dirty="0"/>
              <a:t>Leadership structure</a:t>
            </a:r>
          </a:p>
          <a:p>
            <a:r>
              <a:rPr lang="en-US" dirty="0"/>
              <a:t>Leaders known to members</a:t>
            </a:r>
          </a:p>
          <a:p>
            <a:r>
              <a:rPr lang="en-US" dirty="0"/>
              <a:t>Regular meetings </a:t>
            </a:r>
          </a:p>
          <a:p>
            <a:r>
              <a:rPr lang="en-US" dirty="0"/>
              <a:t>Offerings for members</a:t>
            </a:r>
          </a:p>
          <a:p>
            <a:r>
              <a:rPr lang="en-US" dirty="0"/>
              <a:t>Good communication system </a:t>
            </a:r>
            <a:br>
              <a:rPr lang="en-US" dirty="0"/>
            </a:br>
            <a:r>
              <a:rPr lang="en-US" dirty="0"/>
              <a:t>for reps and members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186528-736B-8736-BA9B-59A44AABA4BB}"/>
              </a:ext>
            </a:extLst>
          </p:cNvPr>
          <p:cNvSpPr txBox="1">
            <a:spLocks/>
          </p:cNvSpPr>
          <p:nvPr/>
        </p:nvSpPr>
        <p:spPr>
          <a:xfrm>
            <a:off x="6096000" y="2145665"/>
            <a:ext cx="580034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Functioning reps in every location</a:t>
            </a:r>
          </a:p>
          <a:p>
            <a:r>
              <a:rPr lang="en-US" dirty="0"/>
              <a:t>Advocate for local issues</a:t>
            </a:r>
          </a:p>
          <a:p>
            <a:r>
              <a:rPr lang="en-US" dirty="0"/>
              <a:t>Participation outside of leaders</a:t>
            </a:r>
          </a:p>
          <a:p>
            <a:r>
              <a:rPr lang="en-US" dirty="0"/>
              <a:t>High membership</a:t>
            </a:r>
          </a:p>
          <a:p>
            <a:r>
              <a:rPr lang="en-US" dirty="0"/>
              <a:t>Know issues of your members and work on addressing them</a:t>
            </a:r>
          </a:p>
          <a:p>
            <a:r>
              <a:rPr lang="en-US" dirty="0"/>
              <a:t>Challenge super and board when needed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45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B69BF-AF5F-A6A5-2455-EFB2F5F49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1899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b="1" u="sng" dirty="0"/>
              <a:t>Three priority items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2433C-83F9-5D18-F75D-C759B97B0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278732"/>
            <a:ext cx="5157787" cy="823912"/>
          </a:xfrm>
        </p:spPr>
        <p:txBody>
          <a:bodyPr>
            <a:normAutofit/>
          </a:bodyPr>
          <a:lstStyle/>
          <a:p>
            <a:r>
              <a:rPr lang="en-US" sz="3600" dirty="0"/>
              <a:t>Building Reps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CA925AD-536B-4652-3B9B-F7023695A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40280"/>
            <a:ext cx="5157787" cy="3949383"/>
          </a:xfrm>
        </p:spPr>
        <p:txBody>
          <a:bodyPr>
            <a:normAutofit/>
          </a:bodyPr>
          <a:lstStyle/>
          <a:p>
            <a:r>
              <a:rPr lang="en-US" sz="2400" dirty="0"/>
              <a:t>Multiples at each site</a:t>
            </a:r>
          </a:p>
          <a:p>
            <a:r>
              <a:rPr lang="en-US" sz="2400" dirty="0"/>
              <a:t>Functioning – trained in what to do, come to meetings, have conversations with member/non, keep you informed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400" b="1" dirty="0"/>
              <a:t>Building Reps are the most important people in your local.</a:t>
            </a:r>
          </a:p>
          <a:p>
            <a:pPr marL="457200" lvl="1" indent="0">
              <a:buNone/>
            </a:pPr>
            <a:r>
              <a:rPr lang="en-US" sz="2000" dirty="0"/>
              <a:t>July 28 – Morgantown</a:t>
            </a:r>
          </a:p>
          <a:p>
            <a:pPr marL="457200" lvl="1" indent="0">
              <a:buNone/>
            </a:pPr>
            <a:r>
              <a:rPr lang="en-US" sz="2000" dirty="0"/>
              <a:t>July 30 - Charleston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FC1F828-3660-B075-26B3-BA77B748DC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273970"/>
            <a:ext cx="5183188" cy="823912"/>
          </a:xfrm>
        </p:spPr>
        <p:txBody>
          <a:bodyPr>
            <a:normAutofit/>
          </a:bodyPr>
          <a:lstStyle/>
          <a:p>
            <a:r>
              <a:rPr lang="en-US" sz="3600" dirty="0"/>
              <a:t>Communication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E6F11D6-CC6B-647A-8DB4-C64B94FBA2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40280"/>
            <a:ext cx="5183188" cy="3949383"/>
          </a:xfrm>
        </p:spPr>
        <p:txBody>
          <a:bodyPr>
            <a:normAutofit/>
          </a:bodyPr>
          <a:lstStyle/>
          <a:p>
            <a:r>
              <a:rPr lang="en-US" sz="2400" dirty="0"/>
              <a:t>More than just business meetings</a:t>
            </a:r>
          </a:p>
          <a:p>
            <a:r>
              <a:rPr lang="en-US" sz="2400" dirty="0"/>
              <a:t>How to communicate</a:t>
            </a:r>
          </a:p>
          <a:p>
            <a:pPr lvl="1"/>
            <a:r>
              <a:rPr lang="en-US" sz="2000" dirty="0"/>
              <a:t>Reps/members/non-members/public/</a:t>
            </a:r>
            <a:r>
              <a:rPr lang="en-US" sz="2000" dirty="0" err="1"/>
              <a:t>supt</a:t>
            </a:r>
            <a:r>
              <a:rPr lang="en-US" sz="2000" dirty="0"/>
              <a:t>/board/parents</a:t>
            </a:r>
          </a:p>
          <a:p>
            <a:pPr lvl="1"/>
            <a:r>
              <a:rPr lang="en-US" sz="2000" dirty="0"/>
              <a:t>Use your reps</a:t>
            </a:r>
          </a:p>
          <a:p>
            <a:pPr lvl="1"/>
            <a:r>
              <a:rPr lang="en-US" sz="2000" dirty="0"/>
              <a:t>Emails/announcement</a:t>
            </a:r>
          </a:p>
          <a:p>
            <a:pPr lvl="1"/>
            <a:r>
              <a:rPr lang="en-US" sz="2000" dirty="0"/>
              <a:t>Building meetings (10-minute mtgs)</a:t>
            </a:r>
          </a:p>
          <a:p>
            <a:pPr lvl="1"/>
            <a:r>
              <a:rPr lang="en-US" sz="2000" dirty="0"/>
              <a:t>Local news</a:t>
            </a:r>
          </a:p>
          <a:p>
            <a:pPr lvl="1"/>
            <a:r>
              <a:rPr lang="en-US" sz="2000" dirty="0"/>
              <a:t>Paper/flyers/postcards</a:t>
            </a:r>
          </a:p>
          <a:p>
            <a:pPr lvl="1"/>
            <a:r>
              <a:rPr lang="en-US" sz="2000" dirty="0"/>
              <a:t>Social media 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5E7514-B1B2-DAE7-E024-5BEDC22F147B}"/>
              </a:ext>
            </a:extLst>
          </p:cNvPr>
          <p:cNvCxnSpPr/>
          <p:nvPr/>
        </p:nvCxnSpPr>
        <p:spPr>
          <a:xfrm>
            <a:off x="5997575" y="1536192"/>
            <a:ext cx="0" cy="4653471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3305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6881E53-5F8A-8E48-EA39-78CBCD41D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533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Engaging members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3A8C1F0-8A24-734F-D1E2-E76E12941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8465"/>
            <a:ext cx="10515600" cy="4351338"/>
          </a:xfrm>
        </p:spPr>
        <p:txBody>
          <a:bodyPr/>
          <a:lstStyle/>
          <a:p>
            <a:r>
              <a:rPr lang="en-US" dirty="0"/>
              <a:t>As you plan for the coming year, try to emphasize activities and objectives that will appeal and engage more members.</a:t>
            </a:r>
          </a:p>
          <a:p>
            <a:r>
              <a:rPr lang="en-US" dirty="0"/>
              <a:t>What can your local do to appeal to a broader cross section of members and non-members</a:t>
            </a:r>
          </a:p>
          <a:p>
            <a:pPr lvl="1"/>
            <a:r>
              <a:rPr lang="en-US" dirty="0"/>
              <a:t>Activism</a:t>
            </a:r>
          </a:p>
          <a:p>
            <a:pPr lvl="1"/>
            <a:r>
              <a:rPr lang="en-US" dirty="0"/>
              <a:t>Charitable/community effort</a:t>
            </a:r>
          </a:p>
          <a:p>
            <a:pPr lvl="1"/>
            <a:r>
              <a:rPr lang="en-US" dirty="0"/>
              <a:t> political</a:t>
            </a:r>
          </a:p>
          <a:p>
            <a:pPr lvl="1"/>
            <a:r>
              <a:rPr lang="en-US" dirty="0"/>
              <a:t>Improving teaching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821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E0940-63B5-8681-366F-B946F24AD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During the afternoon general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5FA53-06A8-BFC6-A669-AE873DB8E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State Superintendent Blatt   </a:t>
            </a:r>
            <a:r>
              <a:rPr lang="en-US"/>
              <a:t>- discussion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Establishing local PACs</a:t>
            </a:r>
          </a:p>
          <a:p>
            <a:endParaRPr lang="en-US" dirty="0"/>
          </a:p>
          <a:p>
            <a:r>
              <a:rPr lang="en-US" dirty="0"/>
              <a:t>Back to School</a:t>
            </a:r>
          </a:p>
          <a:p>
            <a:endParaRPr lang="en-US" dirty="0"/>
          </a:p>
          <a:p>
            <a:r>
              <a:rPr lang="en-US" dirty="0"/>
              <a:t>Payment schedules and types of payments</a:t>
            </a:r>
          </a:p>
        </p:txBody>
      </p:sp>
    </p:spTree>
    <p:extLst>
      <p:ext uri="{BB962C8B-B14F-4D97-AF65-F5344CB8AC3E}">
        <p14:creationId xmlns:p14="http://schemas.microsoft.com/office/powerpoint/2010/main" val="513040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434</Words>
  <Application>Microsoft Office PowerPoint</Application>
  <PresentationFormat>Widescreen</PresentationFormat>
  <Paragraphs>83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Activists Academy</vt:lpstr>
      <vt:lpstr>PowerPoint Presentation</vt:lpstr>
      <vt:lpstr>Merging of locals</vt:lpstr>
      <vt:lpstr>Strength comes from locals</vt:lpstr>
      <vt:lpstr>Your local is a business</vt:lpstr>
      <vt:lpstr>What are the characteristics of a healthy local?</vt:lpstr>
      <vt:lpstr>Three priority items</vt:lpstr>
      <vt:lpstr>Engaging members</vt:lpstr>
      <vt:lpstr>During the afternoon general session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Kymberly Randolph</dc:creator>
  <cp:lastModifiedBy>Kymberly Randolph</cp:lastModifiedBy>
  <cp:revision>1</cp:revision>
  <dcterms:created xsi:type="dcterms:W3CDTF">2026-06-21T02:07:24Z</dcterms:created>
  <dcterms:modified xsi:type="dcterms:W3CDTF">2026-06-22T12:14:21Z</dcterms:modified>
</cp:coreProperties>
</file>